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
  </p:notesMasterIdLst>
  <p:sldIdLst>
    <p:sldId id="256" r:id="rId3"/>
    <p:sldId id="257" r:id="rId4"/>
    <p:sldId id="263" r:id="rId5"/>
    <p:sldId id="262" r:id="rId6"/>
    <p:sldId id="293" r:id="rId7"/>
    <p:sldId id="294" r:id="rId8"/>
    <p:sldId id="295" r:id="rId9"/>
    <p:sldId id="272" r:id="rId10"/>
    <p:sldId id="266" r:id="rId11"/>
    <p:sldId id="269" r:id="rId12"/>
    <p:sldId id="273" r:id="rId13"/>
    <p:sldId id="281" r:id="rId14"/>
    <p:sldId id="283" r:id="rId15"/>
    <p:sldId id="284" r:id="rId16"/>
    <p:sldId id="277" r:id="rId17"/>
    <p:sldId id="285" r:id="rId18"/>
    <p:sldId id="286" r:id="rId19"/>
    <p:sldId id="287" r:id="rId20"/>
    <p:sldId id="275" r:id="rId21"/>
    <p:sldId id="288" r:id="rId22"/>
    <p:sldId id="278" r:id="rId23"/>
    <p:sldId id="289" r:id="rId24"/>
    <p:sldId id="290" r:id="rId25"/>
    <p:sldId id="268" r:id="rId26"/>
    <p:sldId id="270" r:id="rId27"/>
    <p:sldId id="291" r:id="rId28"/>
    <p:sldId id="297" r:id="rId29"/>
    <p:sldId id="296" r:id="rId30"/>
    <p:sldId id="292" r:id="rId31"/>
    <p:sldId id="267" r:id="rId32"/>
    <p:sldId id="271" r:id="rId33"/>
    <p:sldId id="261"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Kiểu Trung bình 2 - Màu chủ đề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Kiểu Trung bình 2 - Màu chủ đề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Không có Kiểu, Lưới Bảng">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Kiểu Có chủ đề 2 - Màu chủ đề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Kiểu Sáng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Kiểu Sáng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344D84-9AFB-497E-A393-DC336BA19D2E}" styleName="Kiểu Trung bình 3 - Màu chủ đề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16DA210-FB5B-4158-B5E0-FEB733F419BA}" styleName="Kiểu Sáng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Kiểu Sáng 3 - Màu chủ đề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Kiểu Sáng 3 - Màu chủ đề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Kiểu Sáng 3 - Màu chủ đề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9012ECD-51FC-41F1-AA8D-1B2483CD663E}" styleName="Kiểu Sáng 2 - Màu chủ đề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Kiểu Sáng 2 - Màu chủ đề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Không có Kiểu, Không có Lướ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Kiểu Sáng 1 - Màu chủ đề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Kiểu Sáng 1 - Màu chủ đề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62" autoAdjust="0"/>
    <p:restoredTop sz="94374" autoAdjust="0"/>
  </p:normalViewPr>
  <p:slideViewPr>
    <p:cSldViewPr>
      <p:cViewPr varScale="1">
        <p:scale>
          <a:sx n="74" d="100"/>
          <a:sy n="74" d="100"/>
        </p:scale>
        <p:origin x="558" y="5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7A8DB-0719-4C66-A1E5-74F0D53D8657}" type="datetimeFigureOut">
              <a:rPr lang="vi-VN" smtClean="0"/>
              <a:t>17-12-2019</a:t>
            </a:fld>
            <a:endParaRPr lang="vi-VN"/>
          </a:p>
        </p:txBody>
      </p:sp>
      <p:sp>
        <p:nvSpPr>
          <p:cNvPr id="4" name="Chỗ dành sẵn cho Hình ảnh của Bản chiế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smtClean="0"/>
              <a:t>Chỉnh sửa kiểu văn bản của Bản cái</a:t>
            </a:r>
          </a:p>
          <a:p>
            <a:pPr lvl="1"/>
            <a:r>
              <a:rPr lang="vi-VN" smtClean="0"/>
              <a:t>Mức hai</a:t>
            </a:r>
          </a:p>
          <a:p>
            <a:pPr lvl="2"/>
            <a:r>
              <a:rPr lang="vi-VN" smtClean="0"/>
              <a:t>Mức ba</a:t>
            </a:r>
          </a:p>
          <a:p>
            <a:pPr lvl="3"/>
            <a:r>
              <a:rPr lang="vi-VN" smtClean="0"/>
              <a:t>Mức bốn</a:t>
            </a:r>
          </a:p>
          <a:p>
            <a:pPr lvl="4"/>
            <a:r>
              <a:rPr lang="vi-VN" smtClean="0"/>
              <a:t>Mức năm</a:t>
            </a:r>
            <a:endParaRPr lang="vi-VN"/>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50A6D3-4CC7-4B81-8D94-11EACCD73548}" type="slidenum">
              <a:rPr lang="vi-VN" smtClean="0"/>
              <a:t>‹#›</a:t>
            </a:fld>
            <a:endParaRPr lang="vi-VN"/>
          </a:p>
        </p:txBody>
      </p:sp>
    </p:spTree>
    <p:extLst>
      <p:ext uri="{BB962C8B-B14F-4D97-AF65-F5344CB8AC3E}">
        <p14:creationId xmlns:p14="http://schemas.microsoft.com/office/powerpoint/2010/main" val="2831661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5E50A6D3-4CC7-4B81-8D94-11EACCD73548}" type="slidenum">
              <a:rPr lang="vi-VN" smtClean="0"/>
              <a:t>25</a:t>
            </a:fld>
            <a:endParaRPr lang="vi-VN"/>
          </a:p>
        </p:txBody>
      </p:sp>
    </p:spTree>
    <p:extLst>
      <p:ext uri="{BB962C8B-B14F-4D97-AF65-F5344CB8AC3E}">
        <p14:creationId xmlns:p14="http://schemas.microsoft.com/office/powerpoint/2010/main" val="303109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5E50A6D3-4CC7-4B81-8D94-11EACCD73548}" type="slidenum">
              <a:rPr lang="vi-VN" smtClean="0"/>
              <a:t>26</a:t>
            </a:fld>
            <a:endParaRPr lang="vi-VN"/>
          </a:p>
        </p:txBody>
      </p:sp>
    </p:spTree>
    <p:extLst>
      <p:ext uri="{BB962C8B-B14F-4D97-AF65-F5344CB8AC3E}">
        <p14:creationId xmlns:p14="http://schemas.microsoft.com/office/powerpoint/2010/main" val="4129033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5E50A6D3-4CC7-4B81-8D94-11EACCD73548}" type="slidenum">
              <a:rPr lang="vi-VN" smtClean="0"/>
              <a:t>27</a:t>
            </a:fld>
            <a:endParaRPr lang="vi-VN"/>
          </a:p>
        </p:txBody>
      </p:sp>
    </p:spTree>
    <p:extLst>
      <p:ext uri="{BB962C8B-B14F-4D97-AF65-F5344CB8AC3E}">
        <p14:creationId xmlns:p14="http://schemas.microsoft.com/office/powerpoint/2010/main" val="352149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5E50A6D3-4CC7-4B81-8D94-11EACCD73548}" type="slidenum">
              <a:rPr lang="vi-VN" smtClean="0"/>
              <a:t>28</a:t>
            </a:fld>
            <a:endParaRPr lang="vi-VN"/>
          </a:p>
        </p:txBody>
      </p:sp>
    </p:spTree>
    <p:extLst>
      <p:ext uri="{BB962C8B-B14F-4D97-AF65-F5344CB8AC3E}">
        <p14:creationId xmlns:p14="http://schemas.microsoft.com/office/powerpoint/2010/main" val="343975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fld id="{5E50A6D3-4CC7-4B81-8D94-11EACCD73548}" type="slidenum">
              <a:rPr lang="vi-VN" smtClean="0"/>
              <a:t>29</a:t>
            </a:fld>
            <a:endParaRPr lang="vi-VN"/>
          </a:p>
        </p:txBody>
      </p:sp>
    </p:spTree>
    <p:extLst>
      <p:ext uri="{BB962C8B-B14F-4D97-AF65-F5344CB8AC3E}">
        <p14:creationId xmlns:p14="http://schemas.microsoft.com/office/powerpoint/2010/main" val="172015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ề bản chiếu">
    <p:spTree>
      <p:nvGrpSpPr>
        <p:cNvPr id="1" name=""/>
        <p:cNvGrpSpPr/>
        <p:nvPr/>
      </p:nvGrpSpPr>
      <p:grpSpPr>
        <a:xfrm>
          <a:off x="0" y="0"/>
          <a:ext cx="0" cy="0"/>
          <a:chOff x="0" y="0"/>
          <a:chExt cx="0" cy="0"/>
        </a:xfrm>
      </p:grpSpPr>
      <p:sp>
        <p:nvSpPr>
          <p:cNvPr id="2" name="Tiêu đề 1"/>
          <p:cNvSpPr>
            <a:spLocks noGrp="1"/>
          </p:cNvSpPr>
          <p:nvPr>
            <p:ph type="ctrTitle"/>
          </p:nvPr>
        </p:nvSpPr>
        <p:spPr>
          <a:xfrm>
            <a:off x="685800" y="2130425"/>
            <a:ext cx="7772400" cy="1470025"/>
          </a:xfrm>
        </p:spPr>
        <p:txBody>
          <a:bodyPr/>
          <a:lstStyle/>
          <a:p>
            <a:r>
              <a:rPr lang="vi-VN" smtClean="0"/>
              <a:t>Bấm &amp; sửa kiểu tiêu đề</a:t>
            </a:r>
            <a:endParaRPr lang="en-US"/>
          </a:p>
        </p:txBody>
      </p:sp>
      <p:sp>
        <p:nvSpPr>
          <p:cNvPr id="3" name="Tiêu đề phụ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smtClean="0"/>
              <a:t>Bấm &amp; sửa kiểu phụ đề</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3504006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Văn bản Dọc 2"/>
          <p:cNvSpPr>
            <a:spLocks noGrp="1"/>
          </p:cNvSpPr>
          <p:nvPr>
            <p:ph type="body" orient="vert" idx="1"/>
          </p:nvPr>
        </p:nvSpPr>
        <p:spPr/>
        <p:txBody>
          <a:bodyPr vert="eaVert"/>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821389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6629400" y="274638"/>
            <a:ext cx="2057400" cy="5851525"/>
          </a:xfrm>
        </p:spPr>
        <p:txBody>
          <a:bodyPr vert="eaVert"/>
          <a:lstStyle/>
          <a:p>
            <a:r>
              <a:rPr lang="vi-VN" smtClean="0"/>
              <a:t>Bấm &amp; sửa kiểu tiêu đề</a:t>
            </a:r>
            <a:endParaRPr lang="en-US"/>
          </a:p>
        </p:txBody>
      </p:sp>
      <p:sp>
        <p:nvSpPr>
          <p:cNvPr id="3" name="Chỗ dành sẵn cho Văn bản Dọc 2"/>
          <p:cNvSpPr>
            <a:spLocks noGrp="1"/>
          </p:cNvSpPr>
          <p:nvPr>
            <p:ph type="body" orient="vert" idx="1"/>
          </p:nvPr>
        </p:nvSpPr>
        <p:spPr>
          <a:xfrm>
            <a:off x="457200" y="274638"/>
            <a:ext cx="6019800" cy="5851525"/>
          </a:xfrm>
        </p:spPr>
        <p:txBody>
          <a:bodyPr vert="eaVert"/>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2279293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êu đề bản chiếu">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113" name="Rectangle 41"/>
          <p:cNvSpPr>
            <a:spLocks noChangeArrowheads="1"/>
          </p:cNvSpPr>
          <p:nvPr/>
        </p:nvSpPr>
        <p:spPr bwMode="gray">
          <a:xfrm>
            <a:off x="0" y="2708275"/>
            <a:ext cx="9144000" cy="874713"/>
          </a:xfrm>
          <a:prstGeom prst="rect">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900">
              <a:solidFill>
                <a:srgbClr val="000066"/>
              </a:solidFill>
              <a:latin typeface="Arial" charset="0"/>
            </a:endParaRPr>
          </a:p>
        </p:txBody>
      </p:sp>
      <p:sp>
        <p:nvSpPr>
          <p:cNvPr id="3074" name="Rectangle 2"/>
          <p:cNvSpPr>
            <a:spLocks noGrp="1" noChangeArrowheads="1"/>
          </p:cNvSpPr>
          <p:nvPr>
            <p:ph type="ctrTitle"/>
          </p:nvPr>
        </p:nvSpPr>
        <p:spPr bwMode="gray">
          <a:xfrm>
            <a:off x="0" y="2720975"/>
            <a:ext cx="9144000" cy="817563"/>
          </a:xfrm>
        </p:spPr>
        <p:txBody>
          <a:bodyPr/>
          <a:lstStyle>
            <a:lvl1pPr>
              <a:defRPr sz="4600"/>
            </a:lvl1pPr>
          </a:lstStyle>
          <a:p>
            <a:pPr lvl="0"/>
            <a:r>
              <a:rPr lang="vi-VN" noProof="0" smtClean="0"/>
              <a:t>Bấm &amp; sửa kiểu tiêu đề</a:t>
            </a:r>
            <a:endParaRPr lang="en-US" noProof="0" smtClean="0"/>
          </a:p>
        </p:txBody>
      </p:sp>
      <p:sp>
        <p:nvSpPr>
          <p:cNvPr id="3075" name="Rectangle 3"/>
          <p:cNvSpPr>
            <a:spLocks noGrp="1" noChangeArrowheads="1"/>
          </p:cNvSpPr>
          <p:nvPr>
            <p:ph type="subTitle" idx="1"/>
          </p:nvPr>
        </p:nvSpPr>
        <p:spPr bwMode="black">
          <a:xfrm>
            <a:off x="990600" y="2176463"/>
            <a:ext cx="7086600" cy="436562"/>
          </a:xfrm>
        </p:spPr>
        <p:txBody>
          <a:bodyPr/>
          <a:lstStyle>
            <a:lvl1pPr marL="0" indent="0" algn="ctr">
              <a:buFont typeface="Wingdings" pitchFamily="2" charset="2"/>
              <a:buNone/>
              <a:defRPr sz="1900">
                <a:solidFill>
                  <a:schemeClr val="bg1"/>
                </a:solidFill>
                <a:latin typeface="Arial" charset="0"/>
              </a:defRPr>
            </a:lvl1pPr>
          </a:lstStyle>
          <a:p>
            <a:pPr lvl="0"/>
            <a:r>
              <a:rPr lang="vi-VN" noProof="0" smtClean="0"/>
              <a:t>Bấm &amp; sửa kiểu phụ đề</a:t>
            </a:r>
            <a:endParaRPr lang="en-US" noProof="0" smtClean="0"/>
          </a:p>
        </p:txBody>
      </p:sp>
      <p:sp>
        <p:nvSpPr>
          <p:cNvPr id="3086" name="Text Box 14"/>
          <p:cNvSpPr txBox="1">
            <a:spLocks noChangeArrowheads="1"/>
          </p:cNvSpPr>
          <p:nvPr/>
        </p:nvSpPr>
        <p:spPr bwMode="black">
          <a:xfrm>
            <a:off x="381000" y="271463"/>
            <a:ext cx="10890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82" tIns="47891" rIns="95782" bIns="47891">
            <a:spAutoFit/>
          </a:bodyPr>
          <a:lstStyle>
            <a:lvl1pPr defTabSz="957263">
              <a:defRPr>
                <a:solidFill>
                  <a:schemeClr val="tx1"/>
                </a:solidFill>
                <a:latin typeface="Arial" charset="0"/>
              </a:defRPr>
            </a:lvl1pPr>
            <a:lvl2pPr marL="479425" defTabSz="957263">
              <a:defRPr>
                <a:solidFill>
                  <a:schemeClr val="tx1"/>
                </a:solidFill>
                <a:latin typeface="Arial" charset="0"/>
              </a:defRPr>
            </a:lvl2pPr>
            <a:lvl3pPr marL="957263" defTabSz="957263">
              <a:defRPr>
                <a:solidFill>
                  <a:schemeClr val="tx1"/>
                </a:solidFill>
                <a:latin typeface="Arial" charset="0"/>
              </a:defRPr>
            </a:lvl3pPr>
            <a:lvl4pPr marL="1436688" defTabSz="957263">
              <a:defRPr>
                <a:solidFill>
                  <a:schemeClr val="tx1"/>
                </a:solidFill>
                <a:latin typeface="Arial" charset="0"/>
              </a:defRPr>
            </a:lvl4pPr>
            <a:lvl5pPr marL="1916113" defTabSz="957263">
              <a:defRPr>
                <a:solidFill>
                  <a:schemeClr val="tx1"/>
                </a:solidFill>
                <a:latin typeface="Arial" charset="0"/>
              </a:defRPr>
            </a:lvl5pPr>
            <a:lvl6pPr marL="2373313" defTabSz="957263" fontAlgn="base">
              <a:spcBef>
                <a:spcPct val="0"/>
              </a:spcBef>
              <a:spcAft>
                <a:spcPct val="0"/>
              </a:spcAft>
              <a:defRPr>
                <a:solidFill>
                  <a:schemeClr val="tx1"/>
                </a:solidFill>
                <a:latin typeface="Arial" charset="0"/>
              </a:defRPr>
            </a:lvl6pPr>
            <a:lvl7pPr marL="2830513" defTabSz="957263" fontAlgn="base">
              <a:spcBef>
                <a:spcPct val="0"/>
              </a:spcBef>
              <a:spcAft>
                <a:spcPct val="0"/>
              </a:spcAft>
              <a:defRPr>
                <a:solidFill>
                  <a:schemeClr val="tx1"/>
                </a:solidFill>
                <a:latin typeface="Arial" charset="0"/>
              </a:defRPr>
            </a:lvl7pPr>
            <a:lvl8pPr marL="3287713" defTabSz="957263" fontAlgn="base">
              <a:spcBef>
                <a:spcPct val="0"/>
              </a:spcBef>
              <a:spcAft>
                <a:spcPct val="0"/>
              </a:spcAft>
              <a:defRPr>
                <a:solidFill>
                  <a:schemeClr val="tx1"/>
                </a:solidFill>
                <a:latin typeface="Arial" charset="0"/>
              </a:defRPr>
            </a:lvl8pPr>
            <a:lvl9pPr marL="3744913" defTabSz="957263" fontAlgn="base">
              <a:spcBef>
                <a:spcPct val="0"/>
              </a:spcBef>
              <a:spcAft>
                <a:spcPct val="0"/>
              </a:spcAft>
              <a:defRPr>
                <a:solidFill>
                  <a:schemeClr val="tx1"/>
                </a:solidFill>
                <a:latin typeface="Arial" charset="0"/>
              </a:defRPr>
            </a:lvl9pPr>
          </a:lstStyle>
          <a:p>
            <a:pPr fontAlgn="base">
              <a:spcBef>
                <a:spcPct val="0"/>
              </a:spcBef>
              <a:spcAft>
                <a:spcPct val="0"/>
              </a:spcAft>
            </a:pPr>
            <a:r>
              <a:rPr lang="en-US" sz="2100" b="1">
                <a:solidFill>
                  <a:srgbClr val="FFFFFF"/>
                </a:solidFill>
                <a:latin typeface="Verdana" pitchFamily="34" charset="0"/>
              </a:rPr>
              <a:t>LOGO</a:t>
            </a:r>
          </a:p>
        </p:txBody>
      </p:sp>
      <p:grpSp>
        <p:nvGrpSpPr>
          <p:cNvPr id="3114" name="Group 42"/>
          <p:cNvGrpSpPr>
            <a:grpSpLocks/>
          </p:cNvGrpSpPr>
          <p:nvPr/>
        </p:nvGrpSpPr>
        <p:grpSpPr bwMode="auto">
          <a:xfrm>
            <a:off x="-11113" y="-12700"/>
            <a:ext cx="9175751" cy="6870700"/>
            <a:chOff x="-7" y="-8"/>
            <a:chExt cx="5780" cy="4328"/>
          </a:xfrm>
        </p:grpSpPr>
        <p:sp>
          <p:nvSpPr>
            <p:cNvPr id="3108" name="AutoShape 36"/>
            <p:cNvSpPr>
              <a:spLocks noChangeArrowheads="1"/>
            </p:cNvSpPr>
            <p:nvPr/>
          </p:nvSpPr>
          <p:spPr bwMode="gray">
            <a:xfrm>
              <a:off x="17" y="16"/>
              <a:ext cx="5729" cy="428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900">
                <a:solidFill>
                  <a:srgbClr val="000066"/>
                </a:solidFill>
                <a:latin typeface="Arial" charset="0"/>
              </a:endParaRPr>
            </a:p>
          </p:txBody>
        </p:sp>
        <p:sp>
          <p:nvSpPr>
            <p:cNvPr id="3109" name="Freeform 37"/>
            <p:cNvSpPr>
              <a:spLocks/>
            </p:cNvSpPr>
            <p:nvPr/>
          </p:nvSpPr>
          <p:spPr bwMode="gray">
            <a:xfrm>
              <a:off x="-3" y="-8"/>
              <a:ext cx="295" cy="289"/>
            </a:xfrm>
            <a:custGeom>
              <a:avLst/>
              <a:gdLst>
                <a:gd name="T0" fmla="*/ 3 w 403"/>
                <a:gd name="T1" fmla="*/ 395 h 395"/>
                <a:gd name="T2" fmla="*/ 74 w 403"/>
                <a:gd name="T3" fmla="*/ 216 h 395"/>
                <a:gd name="T4" fmla="*/ 231 w 403"/>
                <a:gd name="T5" fmla="*/ 50 h 395"/>
                <a:gd name="T6" fmla="*/ 403 w 403"/>
                <a:gd name="T7" fmla="*/ 0 h 395"/>
                <a:gd name="T8" fmla="*/ 0 w 403"/>
                <a:gd name="T9" fmla="*/ 0 h 395"/>
              </a:gdLst>
              <a:ahLst/>
              <a:cxnLst>
                <a:cxn ang="0">
                  <a:pos x="T0" y="T1"/>
                </a:cxn>
                <a:cxn ang="0">
                  <a:pos x="T2" y="T3"/>
                </a:cxn>
                <a:cxn ang="0">
                  <a:pos x="T4" y="T5"/>
                </a:cxn>
                <a:cxn ang="0">
                  <a:pos x="T6" y="T7"/>
                </a:cxn>
                <a:cxn ang="0">
                  <a:pos x="T8" y="T9"/>
                </a:cxn>
              </a:cxnLst>
              <a:rect l="0" t="0" r="r" b="b"/>
              <a:pathLst>
                <a:path w="403" h="395">
                  <a:moveTo>
                    <a:pt x="3" y="395"/>
                  </a:moveTo>
                  <a:lnTo>
                    <a:pt x="74" y="216"/>
                  </a:lnTo>
                  <a:lnTo>
                    <a:pt x="231" y="50"/>
                  </a:lnTo>
                  <a:lnTo>
                    <a:pt x="403" y="0"/>
                  </a:lnTo>
                  <a:lnTo>
                    <a:pt x="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sp>
          <p:nvSpPr>
            <p:cNvPr id="3110" name="Freeform 38"/>
            <p:cNvSpPr>
              <a:spLocks/>
            </p:cNvSpPr>
            <p:nvPr/>
          </p:nvSpPr>
          <p:spPr bwMode="gray">
            <a:xfrm>
              <a:off x="-7" y="3982"/>
              <a:ext cx="287" cy="338"/>
            </a:xfrm>
            <a:custGeom>
              <a:avLst/>
              <a:gdLst>
                <a:gd name="T0" fmla="*/ 391 w 391"/>
                <a:gd name="T1" fmla="*/ 473 h 473"/>
                <a:gd name="T2" fmla="*/ 151 w 391"/>
                <a:gd name="T3" fmla="*/ 353 h 473"/>
                <a:gd name="T4" fmla="*/ 42 w 391"/>
                <a:gd name="T5" fmla="*/ 201 h 473"/>
                <a:gd name="T6" fmla="*/ 0 w 391"/>
                <a:gd name="T7" fmla="*/ 0 h 473"/>
                <a:gd name="T8" fmla="*/ 1 w 391"/>
                <a:gd name="T9" fmla="*/ 470 h 473"/>
              </a:gdLst>
              <a:ahLst/>
              <a:cxnLst>
                <a:cxn ang="0">
                  <a:pos x="T0" y="T1"/>
                </a:cxn>
                <a:cxn ang="0">
                  <a:pos x="T2" y="T3"/>
                </a:cxn>
                <a:cxn ang="0">
                  <a:pos x="T4" y="T5"/>
                </a:cxn>
                <a:cxn ang="0">
                  <a:pos x="T6" y="T7"/>
                </a:cxn>
                <a:cxn ang="0">
                  <a:pos x="T8" y="T9"/>
                </a:cxn>
              </a:cxnLst>
              <a:rect l="0" t="0" r="r" b="b"/>
              <a:pathLst>
                <a:path w="391" h="473">
                  <a:moveTo>
                    <a:pt x="391" y="473"/>
                  </a:moveTo>
                  <a:lnTo>
                    <a:pt x="151" y="353"/>
                  </a:lnTo>
                  <a:lnTo>
                    <a:pt x="42" y="201"/>
                  </a:lnTo>
                  <a:lnTo>
                    <a:pt x="0" y="0"/>
                  </a:lnTo>
                  <a:lnTo>
                    <a:pt x="1" y="47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sp>
          <p:nvSpPr>
            <p:cNvPr id="3111" name="Freeform 39"/>
            <p:cNvSpPr>
              <a:spLocks/>
            </p:cNvSpPr>
            <p:nvPr/>
          </p:nvSpPr>
          <p:spPr bwMode="gray">
            <a:xfrm>
              <a:off x="5499" y="4026"/>
              <a:ext cx="274" cy="287"/>
            </a:xfrm>
            <a:custGeom>
              <a:avLst/>
              <a:gdLst>
                <a:gd name="T0" fmla="*/ 229 w 232"/>
                <a:gd name="T1" fmla="*/ 0 h 290"/>
                <a:gd name="T2" fmla="*/ 164 w 232"/>
                <a:gd name="T3" fmla="*/ 144 h 290"/>
                <a:gd name="T4" fmla="*/ 98 w 232"/>
                <a:gd name="T5" fmla="*/ 253 h 290"/>
                <a:gd name="T6" fmla="*/ 0 w 232"/>
                <a:gd name="T7" fmla="*/ 290 h 290"/>
                <a:gd name="T8" fmla="*/ 232 w 232"/>
                <a:gd name="T9" fmla="*/ 287 h 290"/>
              </a:gdLst>
              <a:ahLst/>
              <a:cxnLst>
                <a:cxn ang="0">
                  <a:pos x="T0" y="T1"/>
                </a:cxn>
                <a:cxn ang="0">
                  <a:pos x="T2" y="T3"/>
                </a:cxn>
                <a:cxn ang="0">
                  <a:pos x="T4" y="T5"/>
                </a:cxn>
                <a:cxn ang="0">
                  <a:pos x="T6" y="T7"/>
                </a:cxn>
                <a:cxn ang="0">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sp>
          <p:nvSpPr>
            <p:cNvPr id="3112" name="Freeform 40"/>
            <p:cNvSpPr>
              <a:spLocks/>
            </p:cNvSpPr>
            <p:nvPr/>
          </p:nvSpPr>
          <p:spPr bwMode="gray">
            <a:xfrm>
              <a:off x="5467" y="0"/>
              <a:ext cx="302" cy="288"/>
            </a:xfrm>
            <a:custGeom>
              <a:avLst/>
              <a:gdLst>
                <a:gd name="T0" fmla="*/ 0 w 403"/>
                <a:gd name="T1" fmla="*/ 0 h 403"/>
                <a:gd name="T2" fmla="*/ 221 w 403"/>
                <a:gd name="T3" fmla="*/ 96 h 403"/>
                <a:gd name="T4" fmla="*/ 353 w 403"/>
                <a:gd name="T5" fmla="*/ 231 h 403"/>
                <a:gd name="T6" fmla="*/ 403 w 403"/>
                <a:gd name="T7" fmla="*/ 403 h 403"/>
                <a:gd name="T8" fmla="*/ 403 w 403"/>
                <a:gd name="T9" fmla="*/ 0 h 403"/>
              </a:gdLst>
              <a:ahLst/>
              <a:cxnLst>
                <a:cxn ang="0">
                  <a:pos x="T0" y="T1"/>
                </a:cxn>
                <a:cxn ang="0">
                  <a:pos x="T2" y="T3"/>
                </a:cxn>
                <a:cxn ang="0">
                  <a:pos x="T4" y="T5"/>
                </a:cxn>
                <a:cxn ang="0">
                  <a:pos x="T6" y="T7"/>
                </a:cxn>
                <a:cxn ang="0">
                  <a:pos x="T8" y="T9"/>
                </a:cxn>
              </a:cxnLst>
              <a:rect l="0" t="0" r="r" b="b"/>
              <a:pathLst>
                <a:path w="403" h="403">
                  <a:moveTo>
                    <a:pt x="0" y="0"/>
                  </a:moveTo>
                  <a:lnTo>
                    <a:pt x="221" y="96"/>
                  </a:lnTo>
                  <a:lnTo>
                    <a:pt x="353" y="231"/>
                  </a:lnTo>
                  <a:lnTo>
                    <a:pt x="403" y="403"/>
                  </a:lnTo>
                  <a:lnTo>
                    <a:pt x="403"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grpSp>
    </p:spTree>
    <p:extLst>
      <p:ext uri="{BB962C8B-B14F-4D97-AF65-F5344CB8AC3E}">
        <p14:creationId xmlns:p14="http://schemas.microsoft.com/office/powerpoint/2010/main" val="610239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ội dung 2"/>
          <p:cNvSpPr>
            <a:spLocks noGrp="1"/>
          </p:cNvSpPr>
          <p:nvPr>
            <p:ph idx="1"/>
          </p:nvPr>
        </p:nvSpPr>
        <p:spPr/>
        <p:txBody>
          <a:body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Chân trang 3"/>
          <p:cNvSpPr>
            <a:spLocks noGrp="1"/>
          </p:cNvSpPr>
          <p:nvPr>
            <p:ph type="ftr" sz="quarter" idx="10"/>
          </p:nvPr>
        </p:nvSpPr>
        <p:spPr/>
        <p:txBody>
          <a:bodyPr/>
          <a:lstStyle>
            <a:lvl1pPr>
              <a:defRPr/>
            </a:lvl1pPr>
          </a:lstStyle>
          <a:p>
            <a:r>
              <a:rPr lang="en-US">
                <a:solidFill>
                  <a:srgbClr val="000066"/>
                </a:solidFill>
              </a:rPr>
              <a:t>www.themegallery.com</a:t>
            </a:r>
          </a:p>
        </p:txBody>
      </p:sp>
      <p:sp>
        <p:nvSpPr>
          <p:cNvPr id="5" name="Chỗ dành sẵn cho Số hiệu Bản chiếu 4"/>
          <p:cNvSpPr>
            <a:spLocks noGrp="1"/>
          </p:cNvSpPr>
          <p:nvPr>
            <p:ph type="sldNum" sz="quarter" idx="11"/>
          </p:nvPr>
        </p:nvSpPr>
        <p:spPr/>
        <p:txBody>
          <a:bodyPr/>
          <a:lstStyle>
            <a:lvl1pPr>
              <a:defRPr/>
            </a:lvl1pPr>
          </a:lstStyle>
          <a:p>
            <a:fld id="{8F77FC70-716C-40BF-B175-2B48BE74B56A}"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3950573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ề 1"/>
          <p:cNvSpPr>
            <a:spLocks noGrp="1"/>
          </p:cNvSpPr>
          <p:nvPr>
            <p:ph type="title"/>
          </p:nvPr>
        </p:nvSpPr>
        <p:spPr>
          <a:xfrm>
            <a:off x="722313" y="4406900"/>
            <a:ext cx="7772400" cy="1362075"/>
          </a:xfrm>
        </p:spPr>
        <p:txBody>
          <a:bodyPr anchor="t"/>
          <a:lstStyle>
            <a:lvl1pPr algn="l">
              <a:defRPr sz="4000" b="1" cap="all"/>
            </a:lvl1pPr>
          </a:lstStyle>
          <a:p>
            <a:r>
              <a:rPr lang="vi-VN" smtClean="0"/>
              <a:t>Bấm &amp; sửa kiểu tiêu đề</a:t>
            </a:r>
            <a:endParaRPr lang="en-US"/>
          </a:p>
        </p:txBody>
      </p:sp>
      <p:sp>
        <p:nvSpPr>
          <p:cNvPr id="3" name="Chỗ dành sẵn cho Văn bản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vi-VN" smtClean="0"/>
              <a:t>Bấm &amp; sửa kiểu tiêu đề</a:t>
            </a:r>
          </a:p>
        </p:txBody>
      </p:sp>
      <p:sp>
        <p:nvSpPr>
          <p:cNvPr id="4" name="Chỗ dành sẵn cho Chân trang 3"/>
          <p:cNvSpPr>
            <a:spLocks noGrp="1"/>
          </p:cNvSpPr>
          <p:nvPr>
            <p:ph type="ftr" sz="quarter" idx="10"/>
          </p:nvPr>
        </p:nvSpPr>
        <p:spPr/>
        <p:txBody>
          <a:bodyPr/>
          <a:lstStyle>
            <a:lvl1pPr>
              <a:defRPr/>
            </a:lvl1pPr>
          </a:lstStyle>
          <a:p>
            <a:r>
              <a:rPr lang="en-US">
                <a:solidFill>
                  <a:srgbClr val="000066"/>
                </a:solidFill>
              </a:rPr>
              <a:t>www.themegallery.com</a:t>
            </a:r>
          </a:p>
        </p:txBody>
      </p:sp>
      <p:sp>
        <p:nvSpPr>
          <p:cNvPr id="5" name="Chỗ dành sẵn cho Số hiệu Bản chiếu 4"/>
          <p:cNvSpPr>
            <a:spLocks noGrp="1"/>
          </p:cNvSpPr>
          <p:nvPr>
            <p:ph type="sldNum" sz="quarter" idx="11"/>
          </p:nvPr>
        </p:nvSpPr>
        <p:spPr/>
        <p:txBody>
          <a:bodyPr/>
          <a:lstStyle>
            <a:lvl1pPr>
              <a:defRPr/>
            </a:lvl1pPr>
          </a:lstStyle>
          <a:p>
            <a:fld id="{271C2E4C-EA64-47D3-9B59-88B32A0A3113}"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551451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ội dung 2"/>
          <p:cNvSpPr>
            <a:spLocks noGrp="1"/>
          </p:cNvSpPr>
          <p:nvPr>
            <p:ph sz="half" idx="1"/>
          </p:nvPr>
        </p:nvSpPr>
        <p:spPr>
          <a:xfrm>
            <a:off x="457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ội dung 3"/>
          <p:cNvSpPr>
            <a:spLocks noGrp="1"/>
          </p:cNvSpPr>
          <p:nvPr>
            <p:ph sz="half" idx="2"/>
          </p:nvPr>
        </p:nvSpPr>
        <p:spPr>
          <a:xfrm>
            <a:off x="4648200" y="1076325"/>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Chỗ dành sẵn cho Chân trang 4"/>
          <p:cNvSpPr>
            <a:spLocks noGrp="1"/>
          </p:cNvSpPr>
          <p:nvPr>
            <p:ph type="ftr" sz="quarter" idx="10"/>
          </p:nvPr>
        </p:nvSpPr>
        <p:spPr/>
        <p:txBody>
          <a:bodyPr/>
          <a:lstStyle>
            <a:lvl1pPr>
              <a:defRPr/>
            </a:lvl1pPr>
          </a:lstStyle>
          <a:p>
            <a:r>
              <a:rPr lang="en-US">
                <a:solidFill>
                  <a:srgbClr val="000066"/>
                </a:solidFill>
              </a:rPr>
              <a:t>www.themegallery.com</a:t>
            </a:r>
          </a:p>
        </p:txBody>
      </p:sp>
      <p:sp>
        <p:nvSpPr>
          <p:cNvPr id="6" name="Chỗ dành sẵn cho Số hiệu Bản chiếu 5"/>
          <p:cNvSpPr>
            <a:spLocks noGrp="1"/>
          </p:cNvSpPr>
          <p:nvPr>
            <p:ph type="sldNum" sz="quarter" idx="11"/>
          </p:nvPr>
        </p:nvSpPr>
        <p:spPr/>
        <p:txBody>
          <a:bodyPr/>
          <a:lstStyle>
            <a:lvl1pPr>
              <a:defRPr/>
            </a:lvl1pPr>
          </a:lstStyle>
          <a:p>
            <a:fld id="{2BA7FBD0-78A5-48F4-B6EF-67CF6A57DF8D}"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536245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4638"/>
            <a:ext cx="8229600" cy="1143000"/>
          </a:xfrm>
        </p:spPr>
        <p:txBody>
          <a:bodyPr/>
          <a:lstStyle>
            <a:lvl1pPr>
              <a:defRPr/>
            </a:lvl1pPr>
          </a:lstStyle>
          <a:p>
            <a:r>
              <a:rPr lang="vi-VN" smtClean="0"/>
              <a:t>Bấm &amp; sửa kiểu tiêu đề</a:t>
            </a:r>
            <a:endParaRPr lang="en-US"/>
          </a:p>
        </p:txBody>
      </p:sp>
      <p:sp>
        <p:nvSpPr>
          <p:cNvPr id="3" name="Chỗ dành sẵn cho Văn bản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&amp; sửa kiểu tiêu đề</a:t>
            </a:r>
          </a:p>
        </p:txBody>
      </p:sp>
      <p:sp>
        <p:nvSpPr>
          <p:cNvPr id="4" name="Chỗ dành sẵn cho Nội dung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Chỗ dành sẵn cho Văn bản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&amp; sửa kiểu tiêu đề</a:t>
            </a:r>
          </a:p>
        </p:txBody>
      </p:sp>
      <p:sp>
        <p:nvSpPr>
          <p:cNvPr id="6" name="Chỗ dành sẵn cho Nội dung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7" name="Chỗ dành sẵn cho Chân trang 6"/>
          <p:cNvSpPr>
            <a:spLocks noGrp="1"/>
          </p:cNvSpPr>
          <p:nvPr>
            <p:ph type="ftr" sz="quarter" idx="10"/>
          </p:nvPr>
        </p:nvSpPr>
        <p:spPr/>
        <p:txBody>
          <a:bodyPr/>
          <a:lstStyle>
            <a:lvl1pPr>
              <a:defRPr/>
            </a:lvl1pPr>
          </a:lstStyle>
          <a:p>
            <a:r>
              <a:rPr lang="en-US">
                <a:solidFill>
                  <a:srgbClr val="000066"/>
                </a:solidFill>
              </a:rPr>
              <a:t>www.themegallery.com</a:t>
            </a:r>
          </a:p>
        </p:txBody>
      </p:sp>
      <p:sp>
        <p:nvSpPr>
          <p:cNvPr id="8" name="Chỗ dành sẵn cho Số hiệu Bản chiếu 7"/>
          <p:cNvSpPr>
            <a:spLocks noGrp="1"/>
          </p:cNvSpPr>
          <p:nvPr>
            <p:ph type="sldNum" sz="quarter" idx="11"/>
          </p:nvPr>
        </p:nvSpPr>
        <p:spPr/>
        <p:txBody>
          <a:bodyPr/>
          <a:lstStyle>
            <a:lvl1pPr>
              <a:defRPr/>
            </a:lvl1pPr>
          </a:lstStyle>
          <a:p>
            <a:fld id="{2527EDE1-B9A8-4512-8C5C-EC4879B6A935}"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4017126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Chân trang 2"/>
          <p:cNvSpPr>
            <a:spLocks noGrp="1"/>
          </p:cNvSpPr>
          <p:nvPr>
            <p:ph type="ftr" sz="quarter" idx="10"/>
          </p:nvPr>
        </p:nvSpPr>
        <p:spPr/>
        <p:txBody>
          <a:bodyPr/>
          <a:lstStyle>
            <a:lvl1pPr>
              <a:defRPr/>
            </a:lvl1pPr>
          </a:lstStyle>
          <a:p>
            <a:r>
              <a:rPr lang="en-US">
                <a:solidFill>
                  <a:srgbClr val="000066"/>
                </a:solidFill>
              </a:rPr>
              <a:t>www.themegallery.com</a:t>
            </a:r>
          </a:p>
        </p:txBody>
      </p:sp>
      <p:sp>
        <p:nvSpPr>
          <p:cNvPr id="4" name="Chỗ dành sẵn cho Số hiệu Bản chiếu 3"/>
          <p:cNvSpPr>
            <a:spLocks noGrp="1"/>
          </p:cNvSpPr>
          <p:nvPr>
            <p:ph type="sldNum" sz="quarter" idx="11"/>
          </p:nvPr>
        </p:nvSpPr>
        <p:spPr/>
        <p:txBody>
          <a:bodyPr/>
          <a:lstStyle>
            <a:lvl1pPr>
              <a:defRPr/>
            </a:lvl1pPr>
          </a:lstStyle>
          <a:p>
            <a:fld id="{87E55C08-761E-4982-A8D8-28793D00B756}"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1321447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Chân trang 1"/>
          <p:cNvSpPr>
            <a:spLocks noGrp="1"/>
          </p:cNvSpPr>
          <p:nvPr>
            <p:ph type="ftr" sz="quarter" idx="10"/>
          </p:nvPr>
        </p:nvSpPr>
        <p:spPr/>
        <p:txBody>
          <a:bodyPr/>
          <a:lstStyle>
            <a:lvl1pPr>
              <a:defRPr/>
            </a:lvl1pPr>
          </a:lstStyle>
          <a:p>
            <a:r>
              <a:rPr lang="en-US">
                <a:solidFill>
                  <a:srgbClr val="000066"/>
                </a:solidFill>
              </a:rPr>
              <a:t>www.themegallery.com</a:t>
            </a:r>
          </a:p>
        </p:txBody>
      </p:sp>
      <p:sp>
        <p:nvSpPr>
          <p:cNvPr id="3" name="Chỗ dành sẵn cho Số hiệu Bản chiếu 2"/>
          <p:cNvSpPr>
            <a:spLocks noGrp="1"/>
          </p:cNvSpPr>
          <p:nvPr>
            <p:ph type="sldNum" sz="quarter" idx="11"/>
          </p:nvPr>
        </p:nvSpPr>
        <p:spPr/>
        <p:txBody>
          <a:bodyPr/>
          <a:lstStyle>
            <a:lvl1pPr>
              <a:defRPr/>
            </a:lvl1pPr>
          </a:lstStyle>
          <a:p>
            <a:fld id="{2F09C0FD-90B7-4A6D-8B9C-BF2CE42E271A}"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2761019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3050"/>
            <a:ext cx="3008313" cy="1162050"/>
          </a:xfrm>
        </p:spPr>
        <p:txBody>
          <a:bodyPr anchor="b"/>
          <a:lstStyle>
            <a:lvl1pPr algn="l">
              <a:defRPr sz="2000" b="1"/>
            </a:lvl1pPr>
          </a:lstStyle>
          <a:p>
            <a:r>
              <a:rPr lang="vi-VN" smtClean="0"/>
              <a:t>Bấm &amp; sửa kiểu tiêu đề</a:t>
            </a:r>
            <a:endParaRPr lang="en-US"/>
          </a:p>
        </p:txBody>
      </p:sp>
      <p:sp>
        <p:nvSpPr>
          <p:cNvPr id="3" name="Chỗ dành sẵn cho Nội dung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Văn bản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&amp; sửa kiểu tiêu đề</a:t>
            </a:r>
          </a:p>
        </p:txBody>
      </p:sp>
      <p:sp>
        <p:nvSpPr>
          <p:cNvPr id="5" name="Chỗ dành sẵn cho Chân trang 4"/>
          <p:cNvSpPr>
            <a:spLocks noGrp="1"/>
          </p:cNvSpPr>
          <p:nvPr>
            <p:ph type="ftr" sz="quarter" idx="10"/>
          </p:nvPr>
        </p:nvSpPr>
        <p:spPr/>
        <p:txBody>
          <a:bodyPr/>
          <a:lstStyle>
            <a:lvl1pPr>
              <a:defRPr/>
            </a:lvl1pPr>
          </a:lstStyle>
          <a:p>
            <a:r>
              <a:rPr lang="en-US">
                <a:solidFill>
                  <a:srgbClr val="000066"/>
                </a:solidFill>
              </a:rPr>
              <a:t>www.themegallery.com</a:t>
            </a:r>
          </a:p>
        </p:txBody>
      </p:sp>
      <p:sp>
        <p:nvSpPr>
          <p:cNvPr id="6" name="Chỗ dành sẵn cho Số hiệu Bản chiếu 5"/>
          <p:cNvSpPr>
            <a:spLocks noGrp="1"/>
          </p:cNvSpPr>
          <p:nvPr>
            <p:ph type="sldNum" sz="quarter" idx="11"/>
          </p:nvPr>
        </p:nvSpPr>
        <p:spPr/>
        <p:txBody>
          <a:bodyPr/>
          <a:lstStyle>
            <a:lvl1pPr>
              <a:defRPr/>
            </a:lvl1pPr>
          </a:lstStyle>
          <a:p>
            <a:fld id="{FC6690F8-9C5A-46FB-B2A3-03C4BBC96F79}"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3711188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ội dung 2"/>
          <p:cNvSpPr>
            <a:spLocks noGrp="1"/>
          </p:cNvSpPr>
          <p:nvPr>
            <p:ph idx="1"/>
          </p:nvPr>
        </p:nvSpPr>
        <p:spPr/>
        <p:txBody>
          <a:body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3187120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Ảnh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1792288" y="4800600"/>
            <a:ext cx="5486400" cy="566738"/>
          </a:xfrm>
        </p:spPr>
        <p:txBody>
          <a:bodyPr anchor="b"/>
          <a:lstStyle>
            <a:lvl1pPr algn="l">
              <a:defRPr sz="2000" b="1"/>
            </a:lvl1pPr>
          </a:lstStyle>
          <a:p>
            <a:r>
              <a:rPr lang="vi-VN" smtClean="0"/>
              <a:t>Bấm &amp; sửa kiểu tiêu đề</a:t>
            </a:r>
            <a:endParaRPr lang="en-US"/>
          </a:p>
        </p:txBody>
      </p:sp>
      <p:sp>
        <p:nvSpPr>
          <p:cNvPr id="3" name="Chỗ dành sẵn cho Hình ảnh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smtClean="0"/>
              <a:t>Bấm biểu tượng để thêm hình ảnh</a:t>
            </a:r>
            <a:endParaRPr lang="en-US"/>
          </a:p>
        </p:txBody>
      </p:sp>
      <p:sp>
        <p:nvSpPr>
          <p:cNvPr id="4" name="Chỗ dành sẵn cho Văn bản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&amp; sửa kiểu tiêu đề</a:t>
            </a:r>
          </a:p>
        </p:txBody>
      </p:sp>
      <p:sp>
        <p:nvSpPr>
          <p:cNvPr id="5" name="Chỗ dành sẵn cho Chân trang 4"/>
          <p:cNvSpPr>
            <a:spLocks noGrp="1"/>
          </p:cNvSpPr>
          <p:nvPr>
            <p:ph type="ftr" sz="quarter" idx="10"/>
          </p:nvPr>
        </p:nvSpPr>
        <p:spPr/>
        <p:txBody>
          <a:bodyPr/>
          <a:lstStyle>
            <a:lvl1pPr>
              <a:defRPr/>
            </a:lvl1pPr>
          </a:lstStyle>
          <a:p>
            <a:r>
              <a:rPr lang="en-US">
                <a:solidFill>
                  <a:srgbClr val="000066"/>
                </a:solidFill>
              </a:rPr>
              <a:t>www.themegallery.com</a:t>
            </a:r>
          </a:p>
        </p:txBody>
      </p:sp>
      <p:sp>
        <p:nvSpPr>
          <p:cNvPr id="6" name="Chỗ dành sẵn cho Số hiệu Bản chiếu 5"/>
          <p:cNvSpPr>
            <a:spLocks noGrp="1"/>
          </p:cNvSpPr>
          <p:nvPr>
            <p:ph type="sldNum" sz="quarter" idx="11"/>
          </p:nvPr>
        </p:nvSpPr>
        <p:spPr/>
        <p:txBody>
          <a:bodyPr/>
          <a:lstStyle>
            <a:lvl1pPr>
              <a:defRPr/>
            </a:lvl1pPr>
          </a:lstStyle>
          <a:p>
            <a:fld id="{0C2C3EAE-AB23-46D4-B0D6-3D8C9A86EE6F}"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1924399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Văn bản Dọc 2"/>
          <p:cNvSpPr>
            <a:spLocks noGrp="1"/>
          </p:cNvSpPr>
          <p:nvPr>
            <p:ph type="body" orient="vert" idx="1"/>
          </p:nvPr>
        </p:nvSpPr>
        <p:spPr/>
        <p:txBody>
          <a:bodyPr vert="eaVert"/>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Chân trang 3"/>
          <p:cNvSpPr>
            <a:spLocks noGrp="1"/>
          </p:cNvSpPr>
          <p:nvPr>
            <p:ph type="ftr" sz="quarter" idx="10"/>
          </p:nvPr>
        </p:nvSpPr>
        <p:spPr/>
        <p:txBody>
          <a:bodyPr/>
          <a:lstStyle>
            <a:lvl1pPr>
              <a:defRPr/>
            </a:lvl1pPr>
          </a:lstStyle>
          <a:p>
            <a:r>
              <a:rPr lang="en-US">
                <a:solidFill>
                  <a:srgbClr val="000066"/>
                </a:solidFill>
              </a:rPr>
              <a:t>www.themegallery.com</a:t>
            </a:r>
          </a:p>
        </p:txBody>
      </p:sp>
      <p:sp>
        <p:nvSpPr>
          <p:cNvPr id="5" name="Chỗ dành sẵn cho Số hiệu Bản chiếu 4"/>
          <p:cNvSpPr>
            <a:spLocks noGrp="1"/>
          </p:cNvSpPr>
          <p:nvPr>
            <p:ph type="sldNum" sz="quarter" idx="11"/>
          </p:nvPr>
        </p:nvSpPr>
        <p:spPr/>
        <p:txBody>
          <a:bodyPr/>
          <a:lstStyle>
            <a:lvl1pPr>
              <a:defRPr/>
            </a:lvl1pPr>
          </a:lstStyle>
          <a:p>
            <a:fld id="{5320C02D-B2E2-4343-9E38-B775AA87CA11}"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1752250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6629400" y="53975"/>
            <a:ext cx="2057400" cy="6270625"/>
          </a:xfrm>
        </p:spPr>
        <p:txBody>
          <a:bodyPr vert="eaVert"/>
          <a:lstStyle/>
          <a:p>
            <a:r>
              <a:rPr lang="vi-VN" smtClean="0"/>
              <a:t>Bấm &amp; sửa kiểu tiêu đề</a:t>
            </a:r>
            <a:endParaRPr lang="en-US"/>
          </a:p>
        </p:txBody>
      </p:sp>
      <p:sp>
        <p:nvSpPr>
          <p:cNvPr id="3" name="Chỗ dành sẵn cho Văn bản Dọc 2"/>
          <p:cNvSpPr>
            <a:spLocks noGrp="1"/>
          </p:cNvSpPr>
          <p:nvPr>
            <p:ph type="body" orient="vert" idx="1"/>
          </p:nvPr>
        </p:nvSpPr>
        <p:spPr>
          <a:xfrm>
            <a:off x="457200" y="53975"/>
            <a:ext cx="6019800" cy="6270625"/>
          </a:xfrm>
        </p:spPr>
        <p:txBody>
          <a:bodyPr vert="eaVert"/>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Chân trang 3"/>
          <p:cNvSpPr>
            <a:spLocks noGrp="1"/>
          </p:cNvSpPr>
          <p:nvPr>
            <p:ph type="ftr" sz="quarter" idx="10"/>
          </p:nvPr>
        </p:nvSpPr>
        <p:spPr/>
        <p:txBody>
          <a:bodyPr/>
          <a:lstStyle>
            <a:lvl1pPr>
              <a:defRPr/>
            </a:lvl1pPr>
          </a:lstStyle>
          <a:p>
            <a:r>
              <a:rPr lang="en-US">
                <a:solidFill>
                  <a:srgbClr val="000066"/>
                </a:solidFill>
              </a:rPr>
              <a:t>www.themegallery.com</a:t>
            </a:r>
          </a:p>
        </p:txBody>
      </p:sp>
      <p:sp>
        <p:nvSpPr>
          <p:cNvPr id="5" name="Chỗ dành sẵn cho Số hiệu Bản chiếu 4"/>
          <p:cNvSpPr>
            <a:spLocks noGrp="1"/>
          </p:cNvSpPr>
          <p:nvPr>
            <p:ph type="sldNum" sz="quarter" idx="11"/>
          </p:nvPr>
        </p:nvSpPr>
        <p:spPr/>
        <p:txBody>
          <a:bodyPr/>
          <a:lstStyle>
            <a:lvl1pPr>
              <a:defRPr/>
            </a:lvl1pPr>
          </a:lstStyle>
          <a:p>
            <a:fld id="{143D2AF0-2B8B-4A7B-BC64-B1820C98A18C}"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1086855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reserve="1">
  <p:cSld name="Tiêu đề và Bảng">
    <p:spTree>
      <p:nvGrpSpPr>
        <p:cNvPr id="1" name=""/>
        <p:cNvGrpSpPr/>
        <p:nvPr/>
      </p:nvGrpSpPr>
      <p:grpSpPr>
        <a:xfrm>
          <a:off x="0" y="0"/>
          <a:ext cx="0" cy="0"/>
          <a:chOff x="0" y="0"/>
          <a:chExt cx="0" cy="0"/>
        </a:xfrm>
      </p:grpSpPr>
      <p:sp>
        <p:nvSpPr>
          <p:cNvPr id="2" name="Tiêu đề 1"/>
          <p:cNvSpPr>
            <a:spLocks noGrp="1"/>
          </p:cNvSpPr>
          <p:nvPr>
            <p:ph type="title"/>
          </p:nvPr>
        </p:nvSpPr>
        <p:spPr>
          <a:xfrm>
            <a:off x="542925" y="53975"/>
            <a:ext cx="7392988" cy="563563"/>
          </a:xfrm>
        </p:spPr>
        <p:txBody>
          <a:bodyPr/>
          <a:lstStyle/>
          <a:p>
            <a:r>
              <a:rPr lang="vi-VN" smtClean="0"/>
              <a:t>Bấm &amp; sửa kiểu tiêu đề</a:t>
            </a:r>
            <a:endParaRPr lang="en-US"/>
          </a:p>
        </p:txBody>
      </p:sp>
      <p:sp>
        <p:nvSpPr>
          <p:cNvPr id="3" name="Chỗ dành sẵn cho Bảng 2"/>
          <p:cNvSpPr>
            <a:spLocks noGrp="1"/>
          </p:cNvSpPr>
          <p:nvPr>
            <p:ph type="tbl" idx="1"/>
          </p:nvPr>
        </p:nvSpPr>
        <p:spPr>
          <a:xfrm>
            <a:off x="457200" y="1076325"/>
            <a:ext cx="8229600" cy="5248275"/>
          </a:xfrm>
        </p:spPr>
        <p:txBody>
          <a:bodyPr/>
          <a:lstStyle/>
          <a:p>
            <a:r>
              <a:rPr lang="vi-VN" smtClean="0"/>
              <a:t>Bấm biểu tượng để thêm bảng</a:t>
            </a:r>
            <a:endParaRPr lang="en-US"/>
          </a:p>
        </p:txBody>
      </p:sp>
      <p:sp>
        <p:nvSpPr>
          <p:cNvPr id="4" name="Chỗ dành sẵn cho Chân trang 3"/>
          <p:cNvSpPr>
            <a:spLocks noGrp="1"/>
          </p:cNvSpPr>
          <p:nvPr>
            <p:ph type="ftr" sz="quarter" idx="10"/>
          </p:nvPr>
        </p:nvSpPr>
        <p:spPr>
          <a:xfrm>
            <a:off x="6084888" y="6450013"/>
            <a:ext cx="2897187" cy="320675"/>
          </a:xfrm>
        </p:spPr>
        <p:txBody>
          <a:bodyPr/>
          <a:lstStyle>
            <a:lvl1pPr>
              <a:defRPr/>
            </a:lvl1pPr>
          </a:lstStyle>
          <a:p>
            <a:r>
              <a:rPr lang="en-US">
                <a:solidFill>
                  <a:srgbClr val="000066"/>
                </a:solidFill>
              </a:rPr>
              <a:t>www.themegallery.com</a:t>
            </a:r>
          </a:p>
        </p:txBody>
      </p:sp>
      <p:sp>
        <p:nvSpPr>
          <p:cNvPr id="5" name="Chỗ dành sẵn cho Số hiệu Bản chiếu 4"/>
          <p:cNvSpPr>
            <a:spLocks noGrp="1"/>
          </p:cNvSpPr>
          <p:nvPr>
            <p:ph type="sldNum" sz="quarter" idx="11"/>
          </p:nvPr>
        </p:nvSpPr>
        <p:spPr>
          <a:xfrm>
            <a:off x="107950" y="6454775"/>
            <a:ext cx="927100" cy="239713"/>
          </a:xfrm>
        </p:spPr>
        <p:txBody>
          <a:bodyPr/>
          <a:lstStyle>
            <a:lvl1pPr>
              <a:defRPr/>
            </a:lvl1pPr>
          </a:lstStyle>
          <a:p>
            <a:fld id="{98202ED1-675A-4FA8-9C11-B94FEC5A67A3}" type="slidenum">
              <a:rPr lang="en-US">
                <a:solidFill>
                  <a:srgbClr val="000066"/>
                </a:solidFill>
              </a:rPr>
              <a:pPr/>
              <a:t>‹#›</a:t>
            </a:fld>
            <a:endParaRPr lang="en-US">
              <a:solidFill>
                <a:srgbClr val="000066"/>
              </a:solidFill>
            </a:endParaRPr>
          </a:p>
        </p:txBody>
      </p:sp>
    </p:spTree>
    <p:extLst>
      <p:ext uri="{BB962C8B-B14F-4D97-AF65-F5344CB8AC3E}">
        <p14:creationId xmlns:p14="http://schemas.microsoft.com/office/powerpoint/2010/main" val="2765119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ề 1"/>
          <p:cNvSpPr>
            <a:spLocks noGrp="1"/>
          </p:cNvSpPr>
          <p:nvPr>
            <p:ph type="title"/>
          </p:nvPr>
        </p:nvSpPr>
        <p:spPr>
          <a:xfrm>
            <a:off x="722313" y="4406900"/>
            <a:ext cx="7772400" cy="1362075"/>
          </a:xfrm>
        </p:spPr>
        <p:txBody>
          <a:bodyPr anchor="t"/>
          <a:lstStyle>
            <a:lvl1pPr algn="l">
              <a:defRPr sz="4000" b="1" cap="all"/>
            </a:lvl1pPr>
          </a:lstStyle>
          <a:p>
            <a:r>
              <a:rPr lang="vi-VN" smtClean="0"/>
              <a:t>Bấm &amp; sửa kiểu tiêu đề</a:t>
            </a:r>
            <a:endParaRPr lang="en-US"/>
          </a:p>
        </p:txBody>
      </p:sp>
      <p:sp>
        <p:nvSpPr>
          <p:cNvPr id="3" name="Chỗ dành sẵn cho Văn bản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smtClean="0"/>
              <a:t>Bấm &amp; sửa kiểu tiêu đề</a:t>
            </a:r>
          </a:p>
        </p:txBody>
      </p:sp>
      <p:sp>
        <p:nvSpPr>
          <p:cNvPr id="4" name="Chỗ dành sẵn cho Ngày tháng 3"/>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196086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ội dung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ội dung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Chỗ dành sẵn cho Ngày tháng 4"/>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ố hiệu Bản chiếu 6"/>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251524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lvl1pPr>
              <a:defRPr/>
            </a:lvl1pPr>
          </a:lstStyle>
          <a:p>
            <a:r>
              <a:rPr lang="vi-VN" smtClean="0"/>
              <a:t>Bấm &amp; sửa kiểu tiêu đề</a:t>
            </a:r>
            <a:endParaRPr lang="en-US"/>
          </a:p>
        </p:txBody>
      </p:sp>
      <p:sp>
        <p:nvSpPr>
          <p:cNvPr id="3" name="Chỗ dành sẵn cho Văn bản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&amp; sửa kiểu tiêu đề</a:t>
            </a:r>
          </a:p>
        </p:txBody>
      </p:sp>
      <p:sp>
        <p:nvSpPr>
          <p:cNvPr id="4" name="Chỗ dành sẵn cho Nội dung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Chỗ dành sẵn cho Văn bản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&amp; sửa kiểu tiêu đề</a:t>
            </a:r>
          </a:p>
        </p:txBody>
      </p:sp>
      <p:sp>
        <p:nvSpPr>
          <p:cNvPr id="6" name="Chỗ dành sẵn cho Nội dung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7" name="Chỗ dành sẵn cho Ngày tháng 6"/>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8" name="Chỗ dành sẵn cho Chân trang 7"/>
          <p:cNvSpPr>
            <a:spLocks noGrp="1"/>
          </p:cNvSpPr>
          <p:nvPr>
            <p:ph type="ftr" sz="quarter" idx="11"/>
          </p:nvPr>
        </p:nvSpPr>
        <p:spPr/>
        <p:txBody>
          <a:bodyPr/>
          <a:lstStyle/>
          <a:p>
            <a:endParaRPr lang="en-US"/>
          </a:p>
        </p:txBody>
      </p:sp>
      <p:sp>
        <p:nvSpPr>
          <p:cNvPr id="9" name="Chỗ dành sẵn cho Số hiệu Bản chiếu 8"/>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255353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gày tháng 2"/>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ố hiệu Bản chiếu 4"/>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3957079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Ngày tháng 1"/>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ố hiệu Bản chiếu 3"/>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203053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3050"/>
            <a:ext cx="3008313" cy="1162050"/>
          </a:xfrm>
        </p:spPr>
        <p:txBody>
          <a:bodyPr anchor="b"/>
          <a:lstStyle>
            <a:lvl1pPr algn="l">
              <a:defRPr sz="2000" b="1"/>
            </a:lvl1pPr>
          </a:lstStyle>
          <a:p>
            <a:r>
              <a:rPr lang="vi-VN" smtClean="0"/>
              <a:t>Bấm &amp; sửa kiểu tiêu đề</a:t>
            </a:r>
            <a:endParaRPr lang="en-US"/>
          </a:p>
        </p:txBody>
      </p:sp>
      <p:sp>
        <p:nvSpPr>
          <p:cNvPr id="3" name="Chỗ dành sẵn cho Nội dung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Văn bản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&amp; sửa kiểu tiêu đề</a:t>
            </a:r>
          </a:p>
        </p:txBody>
      </p:sp>
      <p:sp>
        <p:nvSpPr>
          <p:cNvPr id="5" name="Chỗ dành sẵn cho Ngày tháng 4"/>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ố hiệu Bản chiếu 6"/>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336914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1792288" y="4800600"/>
            <a:ext cx="5486400" cy="566738"/>
          </a:xfrm>
        </p:spPr>
        <p:txBody>
          <a:bodyPr anchor="b"/>
          <a:lstStyle>
            <a:lvl1pPr algn="l">
              <a:defRPr sz="2000" b="1"/>
            </a:lvl1pPr>
          </a:lstStyle>
          <a:p>
            <a:r>
              <a:rPr lang="vi-VN" smtClean="0"/>
              <a:t>Bấm &amp; sửa kiểu tiêu đề</a:t>
            </a:r>
            <a:endParaRPr lang="en-US"/>
          </a:p>
        </p:txBody>
      </p:sp>
      <p:sp>
        <p:nvSpPr>
          <p:cNvPr id="3" name="Chỗ dành sẵn cho Hình ảnh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ản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&amp; sửa kiểu tiêu đề</a:t>
            </a:r>
          </a:p>
        </p:txBody>
      </p:sp>
      <p:sp>
        <p:nvSpPr>
          <p:cNvPr id="5" name="Chỗ dành sẵn cho Ngày tháng 4"/>
          <p:cNvSpPr>
            <a:spLocks noGrp="1"/>
          </p:cNvSpPr>
          <p:nvPr>
            <p:ph type="dt" sz="half" idx="10"/>
          </p:nvPr>
        </p:nvSpPr>
        <p:spPr/>
        <p:txBody>
          <a:bodyPr/>
          <a:lstStyle/>
          <a:p>
            <a:fld id="{C627A1BC-9888-4AA6-B885-EBED25012988}" type="datetimeFigureOut">
              <a:rPr lang="en-US" smtClean="0"/>
              <a:pPr/>
              <a:t>12/17/2019</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ố hiệu Bản chiếu 6"/>
          <p:cNvSpPr>
            <a:spLocks noGrp="1"/>
          </p:cNvSpPr>
          <p:nvPr>
            <p:ph type="sldNum" sz="quarter" idx="12"/>
          </p:nvPr>
        </p:nvSpPr>
        <p:spPr/>
        <p:txBody>
          <a:bodyPr/>
          <a:lstStyle/>
          <a:p>
            <a:fld id="{E56C45F2-85C8-41EA-B0D2-FDA229D3CDF0}" type="slidenum">
              <a:rPr lang="en-US" smtClean="0"/>
              <a:pPr/>
              <a:t>‹#›</a:t>
            </a:fld>
            <a:endParaRPr lang="en-US"/>
          </a:p>
        </p:txBody>
      </p:sp>
    </p:spTree>
    <p:extLst>
      <p:ext uri="{BB962C8B-B14F-4D97-AF65-F5344CB8AC3E}">
        <p14:creationId xmlns:p14="http://schemas.microsoft.com/office/powerpoint/2010/main" val="267085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jpe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ề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vi-VN" smtClean="0"/>
              <a:t>Bấm &amp; sửa kiểu tiêu đề</a:t>
            </a:r>
            <a:endParaRPr lang="en-US"/>
          </a:p>
        </p:txBody>
      </p:sp>
      <p:sp>
        <p:nvSpPr>
          <p:cNvPr id="3" name="Chỗ dành sẵn cho Văn bản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gày tháng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27A1BC-9888-4AA6-B885-EBED25012988}" type="datetimeFigureOut">
              <a:rPr lang="en-US" smtClean="0"/>
              <a:pPr/>
              <a:t>12/17/2019</a:t>
            </a:fld>
            <a:endParaRPr lang="en-US"/>
          </a:p>
        </p:txBody>
      </p:sp>
      <p:sp>
        <p:nvSpPr>
          <p:cNvPr id="5" name="Chỗ dành sẵn cho Chân trang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ố hiệu Bản chiế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C45F2-85C8-41EA-B0D2-FDA229D3CDF0}" type="slidenum">
              <a:rPr lang="en-US" smtClean="0"/>
              <a:pPr/>
              <a:t>‹#›</a:t>
            </a:fld>
            <a:endParaRPr lang="en-US"/>
          </a:p>
        </p:txBody>
      </p:sp>
    </p:spTree>
    <p:extLst>
      <p:ext uri="{BB962C8B-B14F-4D97-AF65-F5344CB8AC3E}">
        <p14:creationId xmlns:p14="http://schemas.microsoft.com/office/powerpoint/2010/main" val="1588033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39" name="Freeform 15" descr="29641"/>
          <p:cNvSpPr>
            <a:spLocks/>
          </p:cNvSpPr>
          <p:nvPr/>
        </p:nvSpPr>
        <p:spPr bwMode="gray">
          <a:xfrm>
            <a:off x="36513" y="80963"/>
            <a:ext cx="9077325" cy="1595437"/>
          </a:xfrm>
          <a:custGeom>
            <a:avLst/>
            <a:gdLst>
              <a:gd name="T0" fmla="*/ 0 w 5718"/>
              <a:gd name="T1" fmla="*/ 756 h 1005"/>
              <a:gd name="T2" fmla="*/ 576 w 5718"/>
              <a:gd name="T3" fmla="*/ 560 h 1005"/>
              <a:gd name="T4" fmla="*/ 1403 w 5718"/>
              <a:gd name="T5" fmla="*/ 390 h 1005"/>
              <a:gd name="T6" fmla="*/ 2452 w 5718"/>
              <a:gd name="T7" fmla="*/ 314 h 1005"/>
              <a:gd name="T8" fmla="*/ 3102 w 5718"/>
              <a:gd name="T9" fmla="*/ 326 h 1005"/>
              <a:gd name="T10" fmla="*/ 4043 w 5718"/>
              <a:gd name="T11" fmla="*/ 434 h 1005"/>
              <a:gd name="T12" fmla="*/ 4944 w 5718"/>
              <a:gd name="T13" fmla="*/ 668 h 1005"/>
              <a:gd name="T14" fmla="*/ 5691 w 5718"/>
              <a:gd name="T15" fmla="*/ 971 h 1005"/>
              <a:gd name="T16" fmla="*/ 5718 w 5718"/>
              <a:gd name="T17" fmla="*/ 19 h 1005"/>
              <a:gd name="T18" fmla="*/ 9 w 5718"/>
              <a:gd name="T19" fmla="*/ 0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18" h="1005">
                <a:moveTo>
                  <a:pt x="0" y="756"/>
                </a:moveTo>
                <a:cubicBezTo>
                  <a:pt x="96" y="724"/>
                  <a:pt x="297" y="635"/>
                  <a:pt x="576" y="560"/>
                </a:cubicBezTo>
                <a:cubicBezTo>
                  <a:pt x="855" y="485"/>
                  <a:pt x="1037" y="442"/>
                  <a:pt x="1403" y="390"/>
                </a:cubicBezTo>
                <a:cubicBezTo>
                  <a:pt x="1769" y="337"/>
                  <a:pt x="2154" y="320"/>
                  <a:pt x="2452" y="314"/>
                </a:cubicBezTo>
                <a:lnTo>
                  <a:pt x="3102" y="326"/>
                </a:lnTo>
                <a:cubicBezTo>
                  <a:pt x="3367" y="346"/>
                  <a:pt x="3736" y="377"/>
                  <a:pt x="4043" y="434"/>
                </a:cubicBezTo>
                <a:cubicBezTo>
                  <a:pt x="4350" y="490"/>
                  <a:pt x="4669" y="578"/>
                  <a:pt x="4944" y="668"/>
                </a:cubicBezTo>
                <a:cubicBezTo>
                  <a:pt x="5219" y="757"/>
                  <a:pt x="5679" y="1005"/>
                  <a:pt x="5691" y="971"/>
                </a:cubicBezTo>
                <a:cubicBezTo>
                  <a:pt x="5695" y="964"/>
                  <a:pt x="5718" y="25"/>
                  <a:pt x="5718" y="19"/>
                </a:cubicBezTo>
                <a:cubicBezTo>
                  <a:pt x="5718" y="7"/>
                  <a:pt x="1198" y="4"/>
                  <a:pt x="9" y="0"/>
                </a:cubicBezTo>
              </a:path>
            </a:pathLst>
          </a:custGeom>
          <a:blipFill dpi="0" rotWithShape="1">
            <a:blip r:embed="rId1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sp>
        <p:nvSpPr>
          <p:cNvPr id="1027" name="Rectangle 3"/>
          <p:cNvSpPr>
            <a:spLocks noGrp="1" noChangeArrowheads="1"/>
          </p:cNvSpPr>
          <p:nvPr>
            <p:ph type="body" idx="1"/>
          </p:nvPr>
        </p:nvSpPr>
        <p:spPr bwMode="auto">
          <a:xfrm>
            <a:off x="457200" y="1076325"/>
            <a:ext cx="8229600" cy="524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t" anchorCtr="0" compatLnSpc="1">
            <a:prstTxWarp prst="textNoShape">
              <a:avLst/>
            </a:prstTxWarp>
          </a:body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smtClean="0"/>
          </a:p>
        </p:txBody>
      </p:sp>
      <p:sp>
        <p:nvSpPr>
          <p:cNvPr id="1029" name="Rectangle 5"/>
          <p:cNvSpPr>
            <a:spLocks noGrp="1" noChangeArrowheads="1"/>
          </p:cNvSpPr>
          <p:nvPr>
            <p:ph type="ftr" sz="quarter" idx="3"/>
          </p:nvPr>
        </p:nvSpPr>
        <p:spPr bwMode="auto">
          <a:xfrm>
            <a:off x="6084888" y="6450013"/>
            <a:ext cx="2897187"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t" anchorCtr="0" compatLnSpc="1">
            <a:prstTxWarp prst="textNoShape">
              <a:avLst/>
            </a:prstTxWarp>
          </a:bodyPr>
          <a:lstStyle>
            <a:lvl1pPr algn="r" defTabSz="957263">
              <a:defRPr sz="1300" b="1">
                <a:latin typeface="+mn-lt"/>
              </a:defRPr>
            </a:lvl1pPr>
          </a:lstStyle>
          <a:p>
            <a:pPr fontAlgn="base">
              <a:spcBef>
                <a:spcPct val="0"/>
              </a:spcBef>
              <a:spcAft>
                <a:spcPct val="0"/>
              </a:spcAft>
            </a:pPr>
            <a:r>
              <a:rPr lang="en-US">
                <a:solidFill>
                  <a:srgbClr val="000066"/>
                </a:solidFill>
              </a:rPr>
              <a:t>www.themegallery.com</a:t>
            </a:r>
          </a:p>
        </p:txBody>
      </p:sp>
      <p:sp>
        <p:nvSpPr>
          <p:cNvPr id="1030" name="Rectangle 6"/>
          <p:cNvSpPr>
            <a:spLocks noGrp="1" noChangeArrowheads="1"/>
          </p:cNvSpPr>
          <p:nvPr>
            <p:ph type="sldNum" sz="quarter" idx="4"/>
          </p:nvPr>
        </p:nvSpPr>
        <p:spPr bwMode="auto">
          <a:xfrm>
            <a:off x="107950" y="6454775"/>
            <a:ext cx="927100" cy="23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t" anchorCtr="0" compatLnSpc="1">
            <a:prstTxWarp prst="textNoShape">
              <a:avLst/>
            </a:prstTxWarp>
          </a:bodyPr>
          <a:lstStyle>
            <a:lvl1pPr algn="ctr" defTabSz="957263">
              <a:defRPr sz="1300" b="1">
                <a:latin typeface="+mn-lt"/>
              </a:defRPr>
            </a:lvl1pPr>
          </a:lstStyle>
          <a:p>
            <a:pPr fontAlgn="base">
              <a:spcBef>
                <a:spcPct val="0"/>
              </a:spcBef>
              <a:spcAft>
                <a:spcPct val="0"/>
              </a:spcAft>
            </a:pPr>
            <a:fld id="{843EAF5A-02A3-47C7-A2DA-BB9F5281BFB3}" type="slidenum">
              <a:rPr lang="en-US">
                <a:solidFill>
                  <a:srgbClr val="000066"/>
                </a:solidFill>
              </a:rPr>
              <a:pPr fontAlgn="base">
                <a:spcBef>
                  <a:spcPct val="0"/>
                </a:spcBef>
                <a:spcAft>
                  <a:spcPct val="0"/>
                </a:spcAft>
              </a:pPr>
              <a:t>‹#›</a:t>
            </a:fld>
            <a:endParaRPr lang="en-US">
              <a:solidFill>
                <a:srgbClr val="000066"/>
              </a:solidFill>
            </a:endParaRPr>
          </a:p>
        </p:txBody>
      </p:sp>
      <p:sp>
        <p:nvSpPr>
          <p:cNvPr id="1026" name="Rectangle 2"/>
          <p:cNvSpPr>
            <a:spLocks noGrp="1" noChangeArrowheads="1"/>
          </p:cNvSpPr>
          <p:nvPr>
            <p:ph type="title"/>
          </p:nvPr>
        </p:nvSpPr>
        <p:spPr bwMode="white">
          <a:xfrm>
            <a:off x="542925" y="53975"/>
            <a:ext cx="7392988"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p>
            <a:pPr lvl="0"/>
            <a:r>
              <a:rPr lang="vi-VN" smtClean="0"/>
              <a:t>Bấm &amp; sửa kiểu tiêu đề</a:t>
            </a:r>
            <a:endParaRPr lang="en-US" smtClean="0"/>
          </a:p>
        </p:txBody>
      </p:sp>
      <p:grpSp>
        <p:nvGrpSpPr>
          <p:cNvPr id="1040" name="Group 16"/>
          <p:cNvGrpSpPr>
            <a:grpSpLocks/>
          </p:cNvGrpSpPr>
          <p:nvPr/>
        </p:nvGrpSpPr>
        <p:grpSpPr bwMode="auto">
          <a:xfrm>
            <a:off x="-1588" y="0"/>
            <a:ext cx="9145588" cy="6858000"/>
            <a:chOff x="-1" y="0"/>
            <a:chExt cx="8065" cy="6048"/>
          </a:xfrm>
        </p:grpSpPr>
        <p:sp>
          <p:nvSpPr>
            <p:cNvPr id="1041" name="Freeform 17"/>
            <p:cNvSpPr>
              <a:spLocks/>
            </p:cNvSpPr>
            <p:nvPr/>
          </p:nvSpPr>
          <p:spPr bwMode="gray">
            <a:xfrm>
              <a:off x="-1" y="5629"/>
              <a:ext cx="389" cy="417"/>
            </a:xfrm>
            <a:custGeom>
              <a:avLst/>
              <a:gdLst>
                <a:gd name="T0" fmla="*/ 314 w 389"/>
                <a:gd name="T1" fmla="*/ 416 h 417"/>
                <a:gd name="T2" fmla="*/ 389 w 389"/>
                <a:gd name="T3" fmla="*/ 417 h 417"/>
                <a:gd name="T4" fmla="*/ 158 w 389"/>
                <a:gd name="T5" fmla="*/ 297 h 417"/>
                <a:gd name="T6" fmla="*/ 39 w 389"/>
                <a:gd name="T7" fmla="*/ 179 h 417"/>
                <a:gd name="T8" fmla="*/ 0 w 389"/>
                <a:gd name="T9" fmla="*/ 0 h 417"/>
                <a:gd name="T10" fmla="*/ 1 w 389"/>
                <a:gd name="T11" fmla="*/ 417 h 417"/>
              </a:gdLst>
              <a:ahLst/>
              <a:cxnLst>
                <a:cxn ang="0">
                  <a:pos x="T0" y="T1"/>
                </a:cxn>
                <a:cxn ang="0">
                  <a:pos x="T2" y="T3"/>
                </a:cxn>
                <a:cxn ang="0">
                  <a:pos x="T4" y="T5"/>
                </a:cxn>
                <a:cxn ang="0">
                  <a:pos x="T6" y="T7"/>
                </a:cxn>
                <a:cxn ang="0">
                  <a:pos x="T8" y="T9"/>
                </a:cxn>
                <a:cxn ang="0">
                  <a:pos x="T10" y="T11"/>
                </a:cxn>
              </a:cxnLst>
              <a:rect l="0" t="0" r="r" b="b"/>
              <a:pathLst>
                <a:path w="389" h="417">
                  <a:moveTo>
                    <a:pt x="314" y="416"/>
                  </a:moveTo>
                  <a:lnTo>
                    <a:pt x="389" y="417"/>
                  </a:lnTo>
                  <a:lnTo>
                    <a:pt x="158" y="297"/>
                  </a:lnTo>
                  <a:lnTo>
                    <a:pt x="39" y="179"/>
                  </a:lnTo>
                  <a:lnTo>
                    <a:pt x="0" y="0"/>
                  </a:lnTo>
                  <a:lnTo>
                    <a:pt x="1" y="417"/>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sp>
          <p:nvSpPr>
            <p:cNvPr id="1042" name="Freeform 18"/>
            <p:cNvSpPr>
              <a:spLocks/>
            </p:cNvSpPr>
            <p:nvPr/>
          </p:nvSpPr>
          <p:spPr bwMode="gray">
            <a:xfrm>
              <a:off x="7701" y="5645"/>
              <a:ext cx="363" cy="403"/>
            </a:xfrm>
            <a:custGeom>
              <a:avLst/>
              <a:gdLst>
                <a:gd name="T0" fmla="*/ 229 w 232"/>
                <a:gd name="T1" fmla="*/ 0 h 290"/>
                <a:gd name="T2" fmla="*/ 164 w 232"/>
                <a:gd name="T3" fmla="*/ 144 h 290"/>
                <a:gd name="T4" fmla="*/ 98 w 232"/>
                <a:gd name="T5" fmla="*/ 253 h 290"/>
                <a:gd name="T6" fmla="*/ 0 w 232"/>
                <a:gd name="T7" fmla="*/ 290 h 290"/>
                <a:gd name="T8" fmla="*/ 232 w 232"/>
                <a:gd name="T9" fmla="*/ 287 h 290"/>
              </a:gdLst>
              <a:ahLst/>
              <a:cxnLst>
                <a:cxn ang="0">
                  <a:pos x="T0" y="T1"/>
                </a:cxn>
                <a:cxn ang="0">
                  <a:pos x="T2" y="T3"/>
                </a:cxn>
                <a:cxn ang="0">
                  <a:pos x="T4" y="T5"/>
                </a:cxn>
                <a:cxn ang="0">
                  <a:pos x="T6" y="T7"/>
                </a:cxn>
                <a:cxn ang="0">
                  <a:pos x="T8" y="T9"/>
                </a:cxn>
              </a:cxnLst>
              <a:rect l="0" t="0" r="r" b="b"/>
              <a:pathLst>
                <a:path w="232" h="290">
                  <a:moveTo>
                    <a:pt x="229" y="0"/>
                  </a:moveTo>
                  <a:lnTo>
                    <a:pt x="164" y="144"/>
                  </a:lnTo>
                  <a:lnTo>
                    <a:pt x="98" y="253"/>
                  </a:lnTo>
                  <a:lnTo>
                    <a:pt x="0" y="290"/>
                  </a:lnTo>
                  <a:lnTo>
                    <a:pt x="232" y="287"/>
                  </a:lnTo>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sp>
          <p:nvSpPr>
            <p:cNvPr id="1043" name="AutoShape 19"/>
            <p:cNvSpPr>
              <a:spLocks noChangeArrowheads="1"/>
            </p:cNvSpPr>
            <p:nvPr/>
          </p:nvSpPr>
          <p:spPr bwMode="gray">
            <a:xfrm>
              <a:off x="25" y="42"/>
              <a:ext cx="8012" cy="5985"/>
            </a:xfrm>
            <a:prstGeom prst="roundRect">
              <a:avLst>
                <a:gd name="adj" fmla="val 6227"/>
              </a:avLst>
            </a:prstGeom>
            <a:noFill/>
            <a:ln w="76200">
              <a:solidFill>
                <a:schemeClr val="bg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sz="1900">
                <a:solidFill>
                  <a:srgbClr val="000066"/>
                </a:solidFill>
                <a:latin typeface="Arial" charset="0"/>
              </a:endParaRPr>
            </a:p>
          </p:txBody>
        </p:sp>
        <p:sp>
          <p:nvSpPr>
            <p:cNvPr id="1044" name="Freeform 20"/>
            <p:cNvSpPr>
              <a:spLocks/>
            </p:cNvSpPr>
            <p:nvPr/>
          </p:nvSpPr>
          <p:spPr bwMode="gray">
            <a:xfrm>
              <a:off x="-1" y="13"/>
              <a:ext cx="405" cy="441"/>
            </a:xfrm>
            <a:custGeom>
              <a:avLst/>
              <a:gdLst>
                <a:gd name="T0" fmla="*/ 2 w 405"/>
                <a:gd name="T1" fmla="*/ 441 h 441"/>
                <a:gd name="T2" fmla="*/ 107 w 405"/>
                <a:gd name="T3" fmla="*/ 175 h 441"/>
                <a:gd name="T4" fmla="*/ 387 w 405"/>
                <a:gd name="T5" fmla="*/ 0 h 441"/>
                <a:gd name="T6" fmla="*/ 1 w 405"/>
                <a:gd name="T7" fmla="*/ 0 h 441"/>
              </a:gdLst>
              <a:ahLst/>
              <a:cxnLst>
                <a:cxn ang="0">
                  <a:pos x="T0" y="T1"/>
                </a:cxn>
                <a:cxn ang="0">
                  <a:pos x="T2" y="T3"/>
                </a:cxn>
                <a:cxn ang="0">
                  <a:pos x="T4" y="T5"/>
                </a:cxn>
                <a:cxn ang="0">
                  <a:pos x="T6" y="T7"/>
                </a:cxn>
              </a:cxnLst>
              <a:rect l="0" t="0" r="r" b="b"/>
              <a:pathLst>
                <a:path w="405" h="441">
                  <a:moveTo>
                    <a:pt x="2" y="441"/>
                  </a:moveTo>
                  <a:cubicBezTo>
                    <a:pt x="19" y="397"/>
                    <a:pt x="0" y="345"/>
                    <a:pt x="107" y="175"/>
                  </a:cubicBezTo>
                  <a:cubicBezTo>
                    <a:pt x="214" y="6"/>
                    <a:pt x="405" y="16"/>
                    <a:pt x="387" y="0"/>
                  </a:cubicBezTo>
                  <a:lnTo>
                    <a:pt x="1"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sp>
          <p:nvSpPr>
            <p:cNvPr id="1045" name="Freeform 21"/>
            <p:cNvSpPr>
              <a:spLocks/>
            </p:cNvSpPr>
            <p:nvPr/>
          </p:nvSpPr>
          <p:spPr bwMode="gray">
            <a:xfrm>
              <a:off x="7588" y="0"/>
              <a:ext cx="470" cy="483"/>
            </a:xfrm>
            <a:custGeom>
              <a:avLst/>
              <a:gdLst>
                <a:gd name="T0" fmla="*/ 0 w 470"/>
                <a:gd name="T1" fmla="*/ 4 h 483"/>
                <a:gd name="T2" fmla="*/ 342 w 470"/>
                <a:gd name="T3" fmla="*/ 150 h 483"/>
                <a:gd name="T4" fmla="*/ 470 w 470"/>
                <a:gd name="T5" fmla="*/ 461 h 483"/>
                <a:gd name="T6" fmla="*/ 470 w 470"/>
                <a:gd name="T7" fmla="*/ 0 h 483"/>
              </a:gdLst>
              <a:ahLst/>
              <a:cxnLst>
                <a:cxn ang="0">
                  <a:pos x="T0" y="T1"/>
                </a:cxn>
                <a:cxn ang="0">
                  <a:pos x="T2" y="T3"/>
                </a:cxn>
                <a:cxn ang="0">
                  <a:pos x="T4" y="T5"/>
                </a:cxn>
                <a:cxn ang="0">
                  <a:pos x="T6" y="T7"/>
                </a:cxn>
              </a:cxnLst>
              <a:rect l="0" t="0" r="r" b="b"/>
              <a:pathLst>
                <a:path w="470" h="483">
                  <a:moveTo>
                    <a:pt x="0" y="4"/>
                  </a:moveTo>
                  <a:cubicBezTo>
                    <a:pt x="57" y="28"/>
                    <a:pt x="264" y="74"/>
                    <a:pt x="342" y="150"/>
                  </a:cubicBezTo>
                  <a:cubicBezTo>
                    <a:pt x="450" y="275"/>
                    <a:pt x="452" y="483"/>
                    <a:pt x="470" y="461"/>
                  </a:cubicBezTo>
                  <a:lnTo>
                    <a:pt x="470" y="0"/>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grpSp>
      <p:sp>
        <p:nvSpPr>
          <p:cNvPr id="1046" name="Line 22"/>
          <p:cNvSpPr>
            <a:spLocks noChangeShapeType="1"/>
          </p:cNvSpPr>
          <p:nvPr/>
        </p:nvSpPr>
        <p:spPr bwMode="gray">
          <a:xfrm>
            <a:off x="323850" y="6500813"/>
            <a:ext cx="85693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900">
              <a:solidFill>
                <a:srgbClr val="000066"/>
              </a:solidFill>
              <a:latin typeface="Arial" charset="0"/>
            </a:endParaRPr>
          </a:p>
        </p:txBody>
      </p:sp>
    </p:spTree>
    <p:extLst>
      <p:ext uri="{BB962C8B-B14F-4D97-AF65-F5344CB8AC3E}">
        <p14:creationId xmlns:p14="http://schemas.microsoft.com/office/powerpoint/2010/main" val="2348432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p:titleStyle>
    <p:bodyStyle>
      <a:lvl1pPr marL="358775" indent="-358775" algn="l" defTabSz="957263" rtl="0" eaLnBrk="1" fontAlgn="base" hangingPunct="1">
        <a:spcBef>
          <a:spcPct val="20000"/>
        </a:spcBef>
        <a:spcAft>
          <a:spcPct val="0"/>
        </a:spcAft>
        <a:buClr>
          <a:schemeClr val="hlink"/>
        </a:buClr>
        <a:buFont typeface="Wingdings" pitchFamily="2" charset="2"/>
        <a:buChar char="v"/>
        <a:defRPr sz="2400" b="1">
          <a:solidFill>
            <a:schemeClr val="tx1"/>
          </a:solidFill>
          <a:latin typeface="+mn-lt"/>
          <a:ea typeface="+mn-ea"/>
          <a:cs typeface="+mn-cs"/>
        </a:defRPr>
      </a:lvl1pPr>
      <a:lvl2pPr marL="777875" indent="-298450" algn="l" defTabSz="957263" rtl="0" eaLnBrk="1" fontAlgn="base" hangingPunct="1">
        <a:spcBef>
          <a:spcPct val="20000"/>
        </a:spcBef>
        <a:spcAft>
          <a:spcPct val="0"/>
        </a:spcAft>
        <a:buClr>
          <a:schemeClr val="accent1"/>
        </a:buClr>
        <a:buFont typeface="Wingdings" pitchFamily="2" charset="2"/>
        <a:buChar char="§"/>
        <a:defRPr sz="2100">
          <a:solidFill>
            <a:schemeClr val="tx1"/>
          </a:solidFill>
          <a:latin typeface="+mj-lt"/>
        </a:defRPr>
      </a:lvl2pPr>
      <a:lvl3pPr marL="1196975" indent="-239713" algn="l" defTabSz="957263" rtl="0" eaLnBrk="1" fontAlgn="base" hangingPunct="1">
        <a:spcBef>
          <a:spcPct val="20000"/>
        </a:spcBef>
        <a:spcAft>
          <a:spcPct val="0"/>
        </a:spcAft>
        <a:buClr>
          <a:schemeClr val="tx1"/>
        </a:buClr>
        <a:buChar char="•"/>
        <a:defRPr sz="2100">
          <a:solidFill>
            <a:schemeClr val="tx1"/>
          </a:solidFill>
          <a:latin typeface="+mj-lt"/>
        </a:defRPr>
      </a:lvl3pPr>
      <a:lvl4pPr marL="1676400" indent="-239713" algn="l" defTabSz="957263" rtl="0" eaLnBrk="1" fontAlgn="base" hangingPunct="1">
        <a:spcBef>
          <a:spcPct val="20000"/>
        </a:spcBef>
        <a:spcAft>
          <a:spcPct val="0"/>
        </a:spcAft>
        <a:buChar char="–"/>
        <a:defRPr sz="2100">
          <a:solidFill>
            <a:schemeClr val="tx1"/>
          </a:solidFill>
          <a:latin typeface="+mj-lt"/>
        </a:defRPr>
      </a:lvl4pPr>
      <a:lvl5pPr marL="2154238" indent="-238125" algn="l" defTabSz="957263" rtl="0" eaLnBrk="1" fontAlgn="base" hangingPunct="1">
        <a:spcBef>
          <a:spcPct val="20000"/>
        </a:spcBef>
        <a:spcAft>
          <a:spcPct val="0"/>
        </a:spcAft>
        <a:buChar char="»"/>
        <a:defRPr sz="2100">
          <a:solidFill>
            <a:schemeClr val="tx1"/>
          </a:solidFill>
          <a:latin typeface="+mj-lt"/>
        </a:defRPr>
      </a:lvl5pPr>
      <a:lvl6pPr marL="2611438" indent="-238125" algn="l" defTabSz="957263" rtl="0" eaLnBrk="1" fontAlgn="base" hangingPunct="1">
        <a:spcBef>
          <a:spcPct val="20000"/>
        </a:spcBef>
        <a:spcAft>
          <a:spcPct val="0"/>
        </a:spcAft>
        <a:buChar char="»"/>
        <a:defRPr sz="2100">
          <a:solidFill>
            <a:schemeClr val="tx1"/>
          </a:solidFill>
          <a:latin typeface="+mj-lt"/>
        </a:defRPr>
      </a:lvl6pPr>
      <a:lvl7pPr marL="3068638" indent="-238125" algn="l" defTabSz="957263" rtl="0" eaLnBrk="1" fontAlgn="base" hangingPunct="1">
        <a:spcBef>
          <a:spcPct val="20000"/>
        </a:spcBef>
        <a:spcAft>
          <a:spcPct val="0"/>
        </a:spcAft>
        <a:buChar char="»"/>
        <a:defRPr sz="2100">
          <a:solidFill>
            <a:schemeClr val="tx1"/>
          </a:solidFill>
          <a:latin typeface="+mj-lt"/>
        </a:defRPr>
      </a:lvl7pPr>
      <a:lvl8pPr marL="3525838" indent="-238125" algn="l" defTabSz="957263" rtl="0" eaLnBrk="1" fontAlgn="base" hangingPunct="1">
        <a:spcBef>
          <a:spcPct val="20000"/>
        </a:spcBef>
        <a:spcAft>
          <a:spcPct val="0"/>
        </a:spcAft>
        <a:buChar char="»"/>
        <a:defRPr sz="2100">
          <a:solidFill>
            <a:schemeClr val="tx1"/>
          </a:solidFill>
          <a:latin typeface="+mj-lt"/>
        </a:defRPr>
      </a:lvl8pPr>
      <a:lvl9pPr marL="3983038" indent="-238125" algn="l" defTabSz="957263" rtl="0" eaLnBrk="1" fontAlgn="base" hangingPunct="1">
        <a:spcBef>
          <a:spcPct val="20000"/>
        </a:spcBef>
        <a:spcAft>
          <a:spcPct val="0"/>
        </a:spcAft>
        <a:buChar char="»"/>
        <a:defRPr sz="21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3.xml"/><Relationship Id="rId5" Type="http://schemas.openxmlformats.org/officeDocument/2006/relationships/image" Target="../media/image8.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 y="2286000"/>
            <a:ext cx="8991600" cy="1828800"/>
          </a:xfrm>
          <a:solidFill>
            <a:schemeClr val="tx1">
              <a:lumMod val="75000"/>
            </a:schemeClr>
          </a:solidFill>
          <a:ln>
            <a:solidFill>
              <a:schemeClr val="bg1"/>
            </a:solidFill>
          </a:ln>
        </p:spPr>
        <p:txBody>
          <a:bodyPr/>
          <a:lstStyle/>
          <a:p>
            <a:r>
              <a:rPr lang="en-US" smtClean="0"/>
              <a:t>PHÁT TRIỂN HỆ THỐNG</a:t>
            </a:r>
            <a:br>
              <a:rPr lang="en-US" smtClean="0"/>
            </a:br>
            <a:r>
              <a:rPr lang="en-US" smtClean="0"/>
              <a:t>ĐẶT VÉ XE ONLINE</a:t>
            </a:r>
            <a:endParaRPr lang="en-US"/>
          </a:p>
        </p:txBody>
      </p:sp>
      <p:sp>
        <p:nvSpPr>
          <p:cNvPr id="5121" name="Rectangle 1"/>
          <p:cNvSpPr>
            <a:spLocks noChangeArrowheads="1"/>
          </p:cNvSpPr>
          <p:nvPr/>
        </p:nvSpPr>
        <p:spPr bwMode="auto">
          <a:xfrm>
            <a:off x="4648200" y="4343400"/>
            <a:ext cx="3962400" cy="2145268"/>
          </a:xfrm>
          <a:prstGeom prst="roundRect">
            <a:avLst/>
          </a:prstGeom>
          <a:solidFill>
            <a:schemeClr val="bg1"/>
          </a:solidFill>
          <a:ln w="76200">
            <a:solidFill>
              <a:schemeClr val="tx1">
                <a:lumMod val="60000"/>
                <a:lumOff val="40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buFont typeface="Wingdings" pitchFamily="2" charset="2"/>
              <a:buChar char=""/>
            </a:pPr>
            <a:r>
              <a:rPr lang="en-US" sz="2400" b="1" smtClean="0">
                <a:latin typeface="Times New Roman" pitchFamily="18" charset="0"/>
                <a:ea typeface="Arial" pitchFamily="34" charset="0"/>
                <a:cs typeface="Times New Roman" pitchFamily="18" charset="0"/>
              </a:rPr>
              <a:t>Nhóm 13</a:t>
            </a:r>
            <a:endParaRPr kumimoji="0" lang="en-US" sz="2400" b="1" i="0" u="none" strike="noStrike" cap="none" normalizeH="0" baseline="0" smtClean="0">
              <a:ln>
                <a:noFill/>
              </a:ln>
              <a:solidFill>
                <a:schemeClr val="tx1"/>
              </a:solidFill>
              <a:effectLst/>
              <a:latin typeface="Times New Roman" pitchFamily="18" charset="0"/>
              <a:ea typeface="Arial" pitchFamily="34" charset="0"/>
              <a:cs typeface="Times New Roman" pitchFamily="18" charset="0"/>
            </a:endParaRPr>
          </a:p>
          <a:p>
            <a:pPr marL="457200" marR="0" lvl="1" indent="0" algn="l" defTabSz="914400" rtl="0" eaLnBrk="1" fontAlgn="base" latinLnBrk="0" hangingPunct="1">
              <a:lnSpc>
                <a:spcPct val="100000"/>
              </a:lnSpc>
              <a:spcBef>
                <a:spcPct val="0"/>
              </a:spcBef>
              <a:spcAft>
                <a:spcPct val="0"/>
              </a:spcAft>
              <a:buClrTx/>
              <a:buSzTx/>
              <a:buFont typeface="Wingdings" pitchFamily="2" charset="2"/>
              <a:buChar char=""/>
              <a:tabLst/>
            </a:pPr>
            <a:r>
              <a:rPr kumimoji="0" lang="en-US" sz="2400" b="0" i="0" u="none" strike="noStrike" cap="none" normalizeH="0" baseline="0" smtClean="0">
                <a:ln>
                  <a:noFill/>
                </a:ln>
                <a:solidFill>
                  <a:sysClr val="windowText" lastClr="000000"/>
                </a:solidFill>
                <a:effectLst/>
                <a:latin typeface="+mj-lt"/>
                <a:ea typeface="Arial" pitchFamily="34" charset="0"/>
                <a:cs typeface="Times New Roman" pitchFamily="18" charset="0"/>
              </a:rPr>
              <a:t>Lâm Thanh Duy </a:t>
            </a:r>
            <a:endParaRPr kumimoji="0" lang="en-US" sz="2400" b="0" i="0" u="none" strike="noStrike" cap="none" normalizeH="0" baseline="0" smtClean="0">
              <a:ln>
                <a:noFill/>
              </a:ln>
              <a:solidFill>
                <a:sysClr val="windowText" lastClr="000000"/>
              </a:solidFill>
              <a:effectLst/>
              <a:latin typeface="+mj-lt"/>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sz="2400" b="0" i="0" u="none" strike="noStrike" cap="none" normalizeH="0" baseline="0" err="1" smtClean="0">
                <a:ln>
                  <a:noFill/>
                </a:ln>
                <a:solidFill>
                  <a:sysClr val="windowText" lastClr="000000"/>
                </a:solidFill>
                <a:effectLst/>
                <a:latin typeface="+mj-lt"/>
                <a:ea typeface="Arial" pitchFamily="34" charset="0"/>
                <a:cs typeface="Times New Roman" pitchFamily="18" charset="0"/>
              </a:rPr>
              <a:t>Nguyễn</a:t>
            </a:r>
            <a:r>
              <a:rPr kumimoji="0" lang="en-US" sz="2400" b="0" i="0" u="none" strike="noStrike" cap="none" normalizeH="0" baseline="0" smtClean="0">
                <a:ln>
                  <a:noFill/>
                </a:ln>
                <a:solidFill>
                  <a:sysClr val="windowText" lastClr="000000"/>
                </a:solidFill>
                <a:effectLst/>
                <a:latin typeface="+mj-lt"/>
                <a:ea typeface="Arial" pitchFamily="34" charset="0"/>
                <a:cs typeface="Times New Roman" pitchFamily="18" charset="0"/>
              </a:rPr>
              <a:t> </a:t>
            </a:r>
            <a:r>
              <a:rPr kumimoji="0" lang="en-US" sz="2400" b="0" i="0" u="none" strike="noStrike" cap="none" normalizeH="0" baseline="0" err="1" smtClean="0">
                <a:ln>
                  <a:noFill/>
                </a:ln>
                <a:solidFill>
                  <a:sysClr val="windowText" lastClr="000000"/>
                </a:solidFill>
                <a:effectLst/>
                <a:latin typeface="+mj-lt"/>
                <a:ea typeface="Arial" pitchFamily="34" charset="0"/>
                <a:cs typeface="Times New Roman" pitchFamily="18" charset="0"/>
              </a:rPr>
              <a:t>Hữu</a:t>
            </a:r>
            <a:r>
              <a:rPr kumimoji="0" lang="en-US" sz="2400" b="0" i="0" u="none" strike="noStrike" cap="none" normalizeH="0" baseline="0" smtClean="0">
                <a:ln>
                  <a:noFill/>
                </a:ln>
                <a:solidFill>
                  <a:sysClr val="windowText" lastClr="000000"/>
                </a:solidFill>
                <a:effectLst/>
                <a:latin typeface="+mj-lt"/>
                <a:ea typeface="Arial" pitchFamily="34" charset="0"/>
                <a:cs typeface="Times New Roman" pitchFamily="18" charset="0"/>
              </a:rPr>
              <a:t> </a:t>
            </a:r>
            <a:r>
              <a:rPr kumimoji="0" lang="en-US" sz="2400" b="0" i="0" u="none" strike="noStrike" cap="none" normalizeH="0" baseline="0" err="1" smtClean="0">
                <a:ln>
                  <a:noFill/>
                </a:ln>
                <a:solidFill>
                  <a:sysClr val="windowText" lastClr="000000"/>
                </a:solidFill>
                <a:effectLst/>
                <a:latin typeface="+mj-lt"/>
                <a:ea typeface="Arial" pitchFamily="34" charset="0"/>
                <a:cs typeface="Times New Roman" pitchFamily="18" charset="0"/>
              </a:rPr>
              <a:t>Hòa</a:t>
            </a:r>
            <a:endParaRPr kumimoji="0" lang="en-US" sz="2400" b="0" i="0" u="none" strike="noStrike" cap="none" normalizeH="0" baseline="0" smtClean="0">
              <a:ln>
                <a:noFill/>
              </a:ln>
              <a:solidFill>
                <a:sysClr val="windowText" lastClr="000000"/>
              </a:solidFill>
              <a:effectLst/>
              <a:latin typeface="+mj-lt"/>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sz="2400" b="0" i="0" u="none" strike="noStrike" cap="none" normalizeH="0" baseline="0" err="1" smtClean="0">
                <a:ln>
                  <a:noFill/>
                </a:ln>
                <a:solidFill>
                  <a:sysClr val="windowText" lastClr="000000"/>
                </a:solidFill>
                <a:effectLst/>
                <a:latin typeface="+mj-lt"/>
                <a:ea typeface="Arial" pitchFamily="34" charset="0"/>
                <a:cs typeface="Times New Roman" pitchFamily="18" charset="0"/>
              </a:rPr>
              <a:t>Nguyễn</a:t>
            </a:r>
            <a:r>
              <a:rPr kumimoji="0" lang="en-US" sz="2400" b="0" i="0" u="none" strike="noStrike" cap="none" normalizeH="0" baseline="0" smtClean="0">
                <a:ln>
                  <a:noFill/>
                </a:ln>
                <a:solidFill>
                  <a:sysClr val="windowText" lastClr="000000"/>
                </a:solidFill>
                <a:effectLst/>
                <a:latin typeface="+mj-lt"/>
                <a:ea typeface="Arial" pitchFamily="34" charset="0"/>
                <a:cs typeface="Times New Roman" pitchFamily="18" charset="0"/>
              </a:rPr>
              <a:t> </a:t>
            </a:r>
            <a:r>
              <a:rPr kumimoji="0" lang="en-US" sz="2400" b="0" i="0" u="none" strike="noStrike" cap="none" normalizeH="0" baseline="0" err="1" smtClean="0">
                <a:ln>
                  <a:noFill/>
                </a:ln>
                <a:solidFill>
                  <a:sysClr val="windowText" lastClr="000000"/>
                </a:solidFill>
                <a:effectLst/>
                <a:latin typeface="+mj-lt"/>
                <a:ea typeface="Arial" pitchFamily="34" charset="0"/>
                <a:cs typeface="Times New Roman" pitchFamily="18" charset="0"/>
              </a:rPr>
              <a:t>Thái</a:t>
            </a:r>
            <a:r>
              <a:rPr kumimoji="0" lang="en-US" sz="2400" b="0" i="0" u="none" strike="noStrike" cap="none" normalizeH="0" baseline="0" smtClean="0">
                <a:ln>
                  <a:noFill/>
                </a:ln>
                <a:solidFill>
                  <a:sysClr val="windowText" lastClr="000000"/>
                </a:solidFill>
                <a:effectLst/>
                <a:latin typeface="+mj-lt"/>
                <a:ea typeface="Arial" pitchFamily="34" charset="0"/>
                <a:cs typeface="Times New Roman" pitchFamily="18" charset="0"/>
              </a:rPr>
              <a:t> </a:t>
            </a:r>
            <a:r>
              <a:rPr kumimoji="0" lang="en-US" sz="2400" b="0" i="0" u="none" strike="noStrike" cap="none" normalizeH="0" baseline="0" err="1" smtClean="0">
                <a:ln>
                  <a:noFill/>
                </a:ln>
                <a:solidFill>
                  <a:sysClr val="windowText" lastClr="000000"/>
                </a:solidFill>
                <a:effectLst/>
                <a:latin typeface="+mj-lt"/>
                <a:ea typeface="Arial" pitchFamily="34" charset="0"/>
                <a:cs typeface="Times New Roman" pitchFamily="18" charset="0"/>
              </a:rPr>
              <a:t>Dương</a:t>
            </a:r>
            <a:endParaRPr kumimoji="0" lang="en-US" sz="2400" b="0" i="0" u="none" strike="noStrike" cap="none" normalizeH="0" baseline="0" smtClean="0">
              <a:ln>
                <a:noFill/>
              </a:ln>
              <a:solidFill>
                <a:sysClr val="windowText" lastClr="000000"/>
              </a:solidFill>
              <a:effectLst/>
              <a:latin typeface="+mj-lt"/>
              <a:cs typeface="Arial" pitchFamily="34" charset="0"/>
            </a:endParaRPr>
          </a:p>
          <a:p>
            <a:pPr marL="457200" marR="0" lvl="1" indent="0" algn="l" defTabSz="914400" rtl="0" eaLnBrk="0" fontAlgn="base" latinLnBrk="0" hangingPunct="0">
              <a:lnSpc>
                <a:spcPct val="100000"/>
              </a:lnSpc>
              <a:spcBef>
                <a:spcPct val="0"/>
              </a:spcBef>
              <a:spcAft>
                <a:spcPct val="0"/>
              </a:spcAft>
              <a:buClrTx/>
              <a:buSzTx/>
              <a:buFont typeface="Wingdings" pitchFamily="2" charset="2"/>
              <a:buChar char=""/>
              <a:tabLst/>
            </a:pPr>
            <a:r>
              <a:rPr kumimoji="0" lang="en-US" sz="2400" b="0" i="0" u="none" strike="noStrike" cap="none" normalizeH="0" baseline="0" err="1" smtClean="0">
                <a:ln>
                  <a:noFill/>
                </a:ln>
                <a:solidFill>
                  <a:sysClr val="windowText" lastClr="000000"/>
                </a:solidFill>
                <a:effectLst/>
                <a:latin typeface="+mj-lt"/>
                <a:ea typeface="Arial" pitchFamily="34" charset="0"/>
                <a:cs typeface="Times New Roman" pitchFamily="18" charset="0"/>
              </a:rPr>
              <a:t>Nguyễn</a:t>
            </a:r>
            <a:r>
              <a:rPr kumimoji="0" lang="en-US" sz="2400" b="0" i="0" u="none" strike="noStrike" cap="none" normalizeH="0" baseline="0" smtClean="0">
                <a:ln>
                  <a:noFill/>
                </a:ln>
                <a:solidFill>
                  <a:sysClr val="windowText" lastClr="000000"/>
                </a:solidFill>
                <a:effectLst/>
                <a:latin typeface="+mj-lt"/>
                <a:ea typeface="Arial" pitchFamily="34" charset="0"/>
                <a:cs typeface="Times New Roman" pitchFamily="18" charset="0"/>
              </a:rPr>
              <a:t> </a:t>
            </a:r>
            <a:r>
              <a:rPr kumimoji="0" lang="en-US" sz="2400" b="0" i="0" u="none" strike="noStrike" cap="none" normalizeH="0" baseline="0" err="1" smtClean="0">
                <a:ln>
                  <a:noFill/>
                </a:ln>
                <a:solidFill>
                  <a:sysClr val="windowText" lastClr="000000"/>
                </a:solidFill>
                <a:effectLst/>
                <a:latin typeface="+mj-lt"/>
                <a:ea typeface="Arial" pitchFamily="34" charset="0"/>
                <a:cs typeface="Times New Roman" pitchFamily="18" charset="0"/>
              </a:rPr>
              <a:t>Chí</a:t>
            </a:r>
            <a:r>
              <a:rPr kumimoji="0" lang="en-US" sz="2400" b="0" i="0" u="none" strike="noStrike" cap="none" normalizeH="0" baseline="0" smtClean="0">
                <a:ln>
                  <a:noFill/>
                </a:ln>
                <a:solidFill>
                  <a:sysClr val="windowText" lastClr="000000"/>
                </a:solidFill>
                <a:effectLst/>
                <a:latin typeface="+mj-lt"/>
                <a:ea typeface="Arial" pitchFamily="34" charset="0"/>
                <a:cs typeface="Times New Roman" pitchFamily="18" charset="0"/>
              </a:rPr>
              <a:t> Thanh</a:t>
            </a:r>
            <a:endParaRPr kumimoji="0" lang="en-US" sz="2400" b="0" i="0" u="none" strike="noStrike" cap="none" normalizeH="0" baseline="0" smtClean="0">
              <a:ln>
                <a:noFill/>
              </a:ln>
              <a:solidFill>
                <a:sysClr val="windowText" lastClr="000000"/>
              </a:solidFill>
              <a:effectLst/>
              <a:latin typeface="+mj-lt"/>
              <a:cs typeface="Arial" pitchFamily="34" charset="0"/>
            </a:endParaRPr>
          </a:p>
        </p:txBody>
      </p:sp>
    </p:spTree>
    <p:extLst>
      <p:ext uri="{BB962C8B-B14F-4D97-AF65-F5344CB8AC3E}">
        <p14:creationId xmlns:p14="http://schemas.microsoft.com/office/powerpoint/2010/main" val="340505141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1. Yêu cầu chức năng</a:t>
            </a:r>
            <a:endParaRPr lang="en-US"/>
          </a:p>
        </p:txBody>
      </p:sp>
      <p:sp>
        <p:nvSpPr>
          <p:cNvPr id="3" name="Content Placeholder 2"/>
          <p:cNvSpPr>
            <a:spLocks noGrp="1"/>
          </p:cNvSpPr>
          <p:nvPr>
            <p:ph idx="1"/>
          </p:nvPr>
        </p:nvSpPr>
        <p:spPr>
          <a:xfrm>
            <a:off x="533399" y="1295400"/>
            <a:ext cx="8229600" cy="5029200"/>
          </a:xfrm>
        </p:spPr>
        <p:txBody>
          <a:bodyPr/>
          <a:lstStyle/>
          <a:p>
            <a:pPr>
              <a:buFont typeface="Wingdings" panose="05000000000000000000" pitchFamily="2" charset="2"/>
              <a:buChar char="Ø"/>
            </a:pPr>
            <a:r>
              <a:rPr lang="vi-VN" sz="1800" smtClean="0">
                <a:latin typeface="+mj-lt"/>
              </a:rPr>
              <a:t>Khách hàng:  </a:t>
            </a:r>
            <a:r>
              <a:rPr lang="vi-VN" sz="1800" b="0" smtClean="0">
                <a:latin typeface="+mj-lt"/>
              </a:rPr>
              <a:t>là những người có nhu cầu muốn đặt vé xe có thể thực hiện các chức năng sau: </a:t>
            </a:r>
            <a:r>
              <a:rPr lang="vi-VN" sz="1800" b="0" i="1" smtClean="0">
                <a:latin typeface="+mj-lt"/>
              </a:rPr>
              <a:t>Tra cứu lịch trinh, Xem </a:t>
            </a:r>
            <a:r>
              <a:rPr lang="vi-VN" sz="1800" b="0" i="1">
                <a:latin typeface="+mj-lt"/>
              </a:rPr>
              <a:t>chi </a:t>
            </a:r>
            <a:r>
              <a:rPr lang="vi-VN" sz="1800" b="0" i="1" smtClean="0">
                <a:latin typeface="+mj-lt"/>
              </a:rPr>
              <a:t>tiết lịch trinh, Đặt </a:t>
            </a:r>
            <a:r>
              <a:rPr lang="vi-VN" sz="1800" b="0" i="1">
                <a:latin typeface="+mj-lt"/>
              </a:rPr>
              <a:t>vé </a:t>
            </a:r>
            <a:r>
              <a:rPr lang="vi-VN" sz="1800" b="0" i="1" smtClean="0">
                <a:latin typeface="+mj-lt"/>
              </a:rPr>
              <a:t>xe, Thanh toán</a:t>
            </a:r>
            <a:r>
              <a:rPr lang="vi-VN" sz="1800" b="0" i="1">
                <a:latin typeface="+mj-lt"/>
              </a:rPr>
              <a:t>,</a:t>
            </a:r>
            <a:r>
              <a:rPr lang="vi-VN" sz="1800" b="0" i="1" smtClean="0">
                <a:latin typeface="+mj-lt"/>
              </a:rPr>
              <a:t> Xem </a:t>
            </a:r>
            <a:r>
              <a:rPr lang="vi-VN" sz="1800" b="0" i="1">
                <a:latin typeface="+mj-lt"/>
              </a:rPr>
              <a:t>chi tiết vé </a:t>
            </a:r>
            <a:r>
              <a:rPr lang="vi-VN" sz="1800" b="0" i="1" smtClean="0">
                <a:latin typeface="+mj-lt"/>
              </a:rPr>
              <a:t>xe.</a:t>
            </a:r>
          </a:p>
          <a:p>
            <a:pPr>
              <a:buFont typeface="Wingdings" panose="05000000000000000000" pitchFamily="2" charset="2"/>
              <a:buChar char="Ø"/>
            </a:pPr>
            <a:endParaRPr lang="vi-VN" sz="1800" b="0" smtClean="0">
              <a:latin typeface="+mj-lt"/>
            </a:endParaRPr>
          </a:p>
          <a:p>
            <a:pPr lvl="0">
              <a:buFont typeface="Wingdings" panose="05000000000000000000" pitchFamily="2" charset="2"/>
              <a:buChar char="Ø"/>
            </a:pPr>
            <a:r>
              <a:rPr lang="vi-VN" sz="1800">
                <a:latin typeface="+mj-lt"/>
              </a:rPr>
              <a:t>Nhân </a:t>
            </a:r>
            <a:r>
              <a:rPr lang="vi-VN" sz="1800" smtClean="0">
                <a:latin typeface="+mj-lt"/>
              </a:rPr>
              <a:t>viên: </a:t>
            </a:r>
            <a:r>
              <a:rPr lang="vi-VN" sz="1800" b="0">
                <a:latin typeface="+mj-lt"/>
              </a:rPr>
              <a:t>L</a:t>
            </a:r>
            <a:r>
              <a:rPr lang="vi-VN" sz="1800" b="0" smtClean="0">
                <a:latin typeface="+mj-lt"/>
              </a:rPr>
              <a:t>à </a:t>
            </a:r>
            <a:r>
              <a:rPr lang="vi-VN" sz="1800" b="0">
                <a:latin typeface="+mj-lt"/>
              </a:rPr>
              <a:t>những người làm công được quản lý phân quyền có thể thực </a:t>
            </a:r>
            <a:r>
              <a:rPr lang="vi-VN" sz="1800" b="0" smtClean="0">
                <a:latin typeface="+mj-lt"/>
              </a:rPr>
              <a:t>hiện chức </a:t>
            </a:r>
            <a:r>
              <a:rPr lang="vi-VN" sz="1800" b="0">
                <a:latin typeface="+mj-lt"/>
              </a:rPr>
              <a:t>năng </a:t>
            </a:r>
            <a:r>
              <a:rPr lang="vi-VN" sz="1800" b="0" smtClean="0">
                <a:latin typeface="+mj-lt"/>
              </a:rPr>
              <a:t>sau:</a:t>
            </a:r>
            <a:r>
              <a:rPr lang="vi-VN" sz="1800" smtClean="0">
                <a:latin typeface="+mj-lt"/>
              </a:rPr>
              <a:t> </a:t>
            </a:r>
            <a:r>
              <a:rPr lang="vi-VN" sz="1800" b="0" i="1">
                <a:latin typeface="+mj-lt"/>
              </a:rPr>
              <a:t>Đăng </a:t>
            </a:r>
            <a:r>
              <a:rPr lang="vi-VN" sz="1800" b="0" i="1" smtClean="0">
                <a:latin typeface="+mj-lt"/>
              </a:rPr>
              <a:t>nhập</a:t>
            </a:r>
            <a:r>
              <a:rPr lang="vi-VN" sz="1800" b="0" i="1">
                <a:latin typeface="+mj-lt"/>
              </a:rPr>
              <a:t>,</a:t>
            </a:r>
            <a:r>
              <a:rPr lang="vi-VN" sz="1800" b="0" i="1" smtClean="0">
                <a:latin typeface="+mj-lt"/>
              </a:rPr>
              <a:t> Đặt vé, Hủy vé, Sửa </a:t>
            </a:r>
            <a:r>
              <a:rPr lang="vi-VN" sz="1800" b="0" i="1">
                <a:latin typeface="+mj-lt"/>
              </a:rPr>
              <a:t>thông </a:t>
            </a:r>
            <a:r>
              <a:rPr lang="vi-VN" sz="1800" b="0" i="1" smtClean="0">
                <a:latin typeface="+mj-lt"/>
              </a:rPr>
              <a:t>Xem lịch trình chạy</a:t>
            </a:r>
          </a:p>
          <a:p>
            <a:pPr lvl="0">
              <a:buFont typeface="Wingdings" panose="05000000000000000000" pitchFamily="2" charset="2"/>
              <a:buChar char="Ø"/>
            </a:pPr>
            <a:endParaRPr lang="vi-VN" sz="1800" b="0" smtClean="0">
              <a:latin typeface="+mj-lt"/>
            </a:endParaRPr>
          </a:p>
          <a:p>
            <a:pPr lvl="0">
              <a:buFont typeface="Wingdings" panose="05000000000000000000" pitchFamily="2" charset="2"/>
              <a:buChar char="Ø"/>
            </a:pPr>
            <a:r>
              <a:rPr lang="vi-VN" sz="1800" smtClean="0">
                <a:latin typeface="+mj-lt"/>
              </a:rPr>
              <a:t>Tài xế:</a:t>
            </a:r>
            <a:r>
              <a:rPr lang="vi-VN" sz="1800" b="0" smtClean="0">
                <a:latin typeface="+mj-lt"/>
              </a:rPr>
              <a:t> là một đối tượng được quản lý phân quyền sử dụng phần mềm có thể thực hiện các chức năng sau: </a:t>
            </a:r>
            <a:r>
              <a:rPr lang="vi-VN" sz="1800" b="0" i="1" smtClean="0">
                <a:latin typeface="+mj-lt"/>
              </a:rPr>
              <a:t>Xem </a:t>
            </a:r>
            <a:r>
              <a:rPr lang="vi-VN" sz="1800" b="0" i="1">
                <a:latin typeface="+mj-lt"/>
              </a:rPr>
              <a:t>lịch trình </a:t>
            </a:r>
            <a:r>
              <a:rPr lang="vi-VN" sz="1800" b="0" i="1" smtClean="0">
                <a:latin typeface="+mj-lt"/>
              </a:rPr>
              <a:t>chạy, Xem </a:t>
            </a:r>
            <a:r>
              <a:rPr lang="vi-VN" sz="1800" b="0" i="1">
                <a:latin typeface="+mj-lt"/>
              </a:rPr>
              <a:t>danh sách đặt </a:t>
            </a:r>
            <a:r>
              <a:rPr lang="vi-VN" sz="1800" b="0" i="1" smtClean="0">
                <a:latin typeface="+mj-lt"/>
              </a:rPr>
              <a:t>vé</a:t>
            </a:r>
          </a:p>
          <a:p>
            <a:pPr lvl="0">
              <a:buFont typeface="Wingdings" panose="05000000000000000000" pitchFamily="2" charset="2"/>
              <a:buChar char="Ø"/>
            </a:pPr>
            <a:endParaRPr lang="vi-VN" sz="1800" b="0">
              <a:solidFill>
                <a:srgbClr val="FF0000"/>
              </a:solidFill>
              <a:latin typeface="+mj-lt"/>
            </a:endParaRPr>
          </a:p>
          <a:p>
            <a:pPr lvl="0">
              <a:buFont typeface="Wingdings" panose="05000000000000000000" pitchFamily="2" charset="2"/>
              <a:buChar char="Ø"/>
            </a:pPr>
            <a:r>
              <a:rPr lang="en-US" sz="1800">
                <a:latin typeface="+mj-lt"/>
              </a:rPr>
              <a:t>Quản </a:t>
            </a:r>
            <a:r>
              <a:rPr lang="en-US" sz="1800" smtClean="0">
                <a:latin typeface="+mj-lt"/>
              </a:rPr>
              <a:t>lý</a:t>
            </a:r>
            <a:r>
              <a:rPr lang="vi-VN" sz="1800">
                <a:latin typeface="+mj-lt"/>
              </a:rPr>
              <a:t>:</a:t>
            </a:r>
            <a:r>
              <a:rPr lang="vi-VN" sz="1800" smtClean="0">
                <a:latin typeface="+mj-lt"/>
              </a:rPr>
              <a:t> </a:t>
            </a:r>
            <a:r>
              <a:rPr lang="vi-VN" sz="1800" b="0">
                <a:latin typeface="+mj-lt"/>
              </a:rPr>
              <a:t>người có quyền cao nhất trong phần mềm. Có tất cả quyền sử dụng chức năng của hành khách lẫn nhân viên. Ngoài ra, còn có 1 số chức năng chuyên biệt dành cho quản </a:t>
            </a:r>
            <a:r>
              <a:rPr lang="vi-VN" sz="1800" b="0" smtClean="0">
                <a:latin typeface="+mj-lt"/>
              </a:rPr>
              <a:t>lý: </a:t>
            </a:r>
            <a:r>
              <a:rPr lang="vi-VN" sz="1800" b="0" i="1" smtClean="0">
                <a:latin typeface="+mj-lt"/>
              </a:rPr>
              <a:t>Đăng nhập,Tạo </a:t>
            </a:r>
            <a:r>
              <a:rPr lang="vi-VN" sz="1800" b="0" i="1">
                <a:latin typeface="+mj-lt"/>
              </a:rPr>
              <a:t>tài </a:t>
            </a:r>
            <a:r>
              <a:rPr lang="vi-VN" sz="1800" b="0" i="1" smtClean="0">
                <a:latin typeface="+mj-lt"/>
              </a:rPr>
              <a:t>khoản,Quản </a:t>
            </a:r>
            <a:r>
              <a:rPr lang="vi-VN" sz="1800" b="0" i="1">
                <a:latin typeface="+mj-lt"/>
              </a:rPr>
              <a:t>lý Nhân sự (Nhân viên + tài </a:t>
            </a:r>
            <a:r>
              <a:rPr lang="vi-VN" sz="1800" b="0" i="1" smtClean="0">
                <a:latin typeface="+mj-lt"/>
              </a:rPr>
              <a:t>xế), Quản </a:t>
            </a:r>
            <a:r>
              <a:rPr lang="vi-VN" sz="1800" b="0" i="1">
                <a:latin typeface="+mj-lt"/>
              </a:rPr>
              <a:t>lý </a:t>
            </a:r>
            <a:r>
              <a:rPr lang="vi-VN" sz="1800" b="0" i="1" smtClean="0">
                <a:latin typeface="+mj-lt"/>
              </a:rPr>
              <a:t>vé,</a:t>
            </a:r>
            <a:r>
              <a:rPr lang="vi-VN" sz="1800" b="0" i="1">
                <a:latin typeface="+mj-lt"/>
              </a:rPr>
              <a:t> </a:t>
            </a:r>
            <a:r>
              <a:rPr lang="vi-VN" sz="1800" b="0" i="1" smtClean="0">
                <a:latin typeface="+mj-lt"/>
              </a:rPr>
              <a:t>Quản </a:t>
            </a:r>
            <a:r>
              <a:rPr lang="vi-VN" sz="1800" b="0" i="1">
                <a:latin typeface="+mj-lt"/>
              </a:rPr>
              <a:t>lý Lịch </a:t>
            </a:r>
            <a:r>
              <a:rPr lang="vi-VN" sz="1800" b="0" i="1" smtClean="0">
                <a:latin typeface="+mj-lt"/>
              </a:rPr>
              <a:t>trinh, Quản </a:t>
            </a:r>
            <a:r>
              <a:rPr lang="vi-VN" sz="1800" b="0" i="1">
                <a:latin typeface="+mj-lt"/>
              </a:rPr>
              <a:t>lý Tài </a:t>
            </a:r>
            <a:r>
              <a:rPr lang="vi-VN" sz="1800" b="0" i="1" smtClean="0">
                <a:latin typeface="+mj-lt"/>
              </a:rPr>
              <a:t>khoản, Thống </a:t>
            </a:r>
            <a:r>
              <a:rPr lang="vi-VN" sz="1800" b="0" i="1">
                <a:latin typeface="+mj-lt"/>
              </a:rPr>
              <a:t>kê doanh </a:t>
            </a:r>
            <a:r>
              <a:rPr lang="vi-VN" sz="1800" b="0" i="1" smtClean="0">
                <a:latin typeface="+mj-lt"/>
              </a:rPr>
              <a:t>thu</a:t>
            </a:r>
          </a:p>
          <a:p>
            <a:pPr marL="0" indent="0">
              <a:buNone/>
            </a:pPr>
            <a:endParaRPr lang="vi-VN" sz="1600" b="0"/>
          </a:p>
          <a:p>
            <a:pPr marL="0" indent="0">
              <a:buNone/>
            </a:pPr>
            <a:endParaRPr lang="en-US" sz="1600" b="0">
              <a:latin typeface="+mj-lt"/>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2. Yêu cầu phi chức năng</a:t>
            </a:r>
            <a:endParaRPr lang="en-US"/>
          </a:p>
        </p:txBody>
      </p:sp>
      <p:sp>
        <p:nvSpPr>
          <p:cNvPr id="3" name="Content Placeholder 2"/>
          <p:cNvSpPr>
            <a:spLocks noGrp="1"/>
          </p:cNvSpPr>
          <p:nvPr>
            <p:ph idx="1"/>
          </p:nvPr>
        </p:nvSpPr>
        <p:spPr>
          <a:xfrm>
            <a:off x="503348" y="1224276"/>
            <a:ext cx="8229600" cy="5248275"/>
          </a:xfrm>
        </p:spPr>
        <p:txBody>
          <a:bodyPr/>
          <a:lstStyle/>
          <a:p>
            <a:pPr lvl="1"/>
            <a:r>
              <a:rPr lang="vi-VN" sz="1800" b="1"/>
              <a:t>Môi trường</a:t>
            </a:r>
          </a:p>
          <a:p>
            <a:pPr marL="0" indent="0">
              <a:buNone/>
            </a:pPr>
            <a:r>
              <a:rPr lang="vi-VN" sz="1800" b="0"/>
              <a:t>Hoạt động tốt trên các trình duyệt website như Cốc cốc phiên bản 78.0.136, Chrome version 74.0.3729.108 trở lên </a:t>
            </a:r>
            <a:r>
              <a:rPr lang="vi-VN" sz="1800" b="0" smtClean="0"/>
              <a:t>,…</a:t>
            </a:r>
          </a:p>
          <a:p>
            <a:pPr marL="0" indent="0">
              <a:buNone/>
            </a:pPr>
            <a:endParaRPr lang="vi-VN" sz="1800" b="0"/>
          </a:p>
          <a:p>
            <a:pPr lvl="1"/>
            <a:r>
              <a:rPr lang="vi-VN" sz="1800" b="1"/>
              <a:t>Hiệu suất </a:t>
            </a:r>
          </a:p>
          <a:p>
            <a:pPr marL="0" indent="0">
              <a:buNone/>
            </a:pPr>
            <a:r>
              <a:rPr lang="vi-VN" sz="1800" b="0"/>
              <a:t>Tốc độ trả về kết quả tìm kiếm, hiển thị thông tin không quá </a:t>
            </a:r>
            <a:r>
              <a:rPr lang="vi-VN" sz="1800" b="0" smtClean="0"/>
              <a:t>1s</a:t>
            </a:r>
          </a:p>
          <a:p>
            <a:pPr marL="0" indent="0">
              <a:buNone/>
            </a:pPr>
            <a:endParaRPr lang="vi-VN" sz="1800" b="0"/>
          </a:p>
          <a:p>
            <a:pPr lvl="1"/>
            <a:r>
              <a:rPr lang="vi-VN" sz="1800" b="1"/>
              <a:t>An toàn thông tin </a:t>
            </a:r>
          </a:p>
          <a:p>
            <a:pPr marL="0" indent="0">
              <a:buNone/>
            </a:pPr>
            <a:r>
              <a:rPr lang="vi-VN" sz="1800" b="0"/>
              <a:t>Bảo mật, toàn vẹn, xác thực, hệ thống không làm lộ thông tin hành </a:t>
            </a:r>
            <a:r>
              <a:rPr lang="vi-VN" sz="1800" b="0" smtClean="0"/>
              <a:t>khách</a:t>
            </a:r>
          </a:p>
          <a:p>
            <a:pPr marL="0" indent="0">
              <a:buNone/>
            </a:pPr>
            <a:endParaRPr lang="vi-VN" sz="1800" b="0"/>
          </a:p>
          <a:p>
            <a:pPr lvl="1"/>
            <a:r>
              <a:rPr lang="vi-VN" sz="1800" b="1"/>
              <a:t>Tính khả dụng </a:t>
            </a:r>
          </a:p>
          <a:p>
            <a:pPr marL="0" indent="0">
              <a:buNone/>
            </a:pPr>
            <a:r>
              <a:rPr lang="vi-VN" sz="1800" b="0"/>
              <a:t>Phù hợp với mọi người, dễ dàng học sử dụng không quá 1d đối với quản lý nhân viên và không quá 10p với khách hàng, giao diện thân thiện</a:t>
            </a:r>
          </a:p>
          <a:p>
            <a:endParaRPr lang="en-US"/>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a:t>3</a:t>
            </a:r>
            <a:r>
              <a:rPr lang="en-US" smtClean="0"/>
              <a:t>. Một số Use Case </a:t>
            </a:r>
            <a:endParaRPr lang="en-US"/>
          </a:p>
        </p:txBody>
      </p:sp>
      <p:graphicFrame>
        <p:nvGraphicFramePr>
          <p:cNvPr id="12" name="Chỗ dành sẵn cho Nội dung 11"/>
          <p:cNvGraphicFramePr>
            <a:graphicFrameLocks noGrp="1"/>
          </p:cNvGraphicFramePr>
          <p:nvPr>
            <p:ph idx="1"/>
            <p:extLst>
              <p:ext uri="{D42A27DB-BD31-4B8C-83A1-F6EECF244321}">
                <p14:modId xmlns:p14="http://schemas.microsoft.com/office/powerpoint/2010/main" val="3968100065"/>
              </p:ext>
            </p:extLst>
          </p:nvPr>
        </p:nvGraphicFramePr>
        <p:xfrm>
          <a:off x="571499" y="1524000"/>
          <a:ext cx="8001000" cy="4572000"/>
        </p:xfrm>
        <a:graphic>
          <a:graphicData uri="http://schemas.openxmlformats.org/drawingml/2006/table">
            <a:tbl>
              <a:tblPr firstRow="1" firstCol="1" bandRow="1">
                <a:tableStyleId>{7E9639D4-E3E2-4D34-9284-5A2195B3D0D7}</a:tableStyleId>
              </a:tblPr>
              <a:tblGrid>
                <a:gridCol w="1783519">
                  <a:extLst>
                    <a:ext uri="{9D8B030D-6E8A-4147-A177-3AD203B41FA5}">
                      <a16:colId xmlns:a16="http://schemas.microsoft.com/office/drawing/2014/main" val="1154306471"/>
                    </a:ext>
                  </a:extLst>
                </a:gridCol>
                <a:gridCol w="6217481">
                  <a:extLst>
                    <a:ext uri="{9D8B030D-6E8A-4147-A177-3AD203B41FA5}">
                      <a16:colId xmlns:a16="http://schemas.microsoft.com/office/drawing/2014/main" val="3870335804"/>
                    </a:ext>
                  </a:extLst>
                </a:gridCol>
              </a:tblGrid>
              <a:tr h="426720">
                <a:tc>
                  <a:txBody>
                    <a:bodyPr/>
                    <a:lstStyle/>
                    <a:p>
                      <a:pPr>
                        <a:lnSpc>
                          <a:spcPct val="150000"/>
                        </a:lnSpc>
                        <a:spcAft>
                          <a:spcPts val="0"/>
                        </a:spcAft>
                      </a:pPr>
                      <a:r>
                        <a:rPr lang="en-US" sz="1300">
                          <a:effectLst/>
                        </a:rPr>
                        <a:t>Mã Use case</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300">
                          <a:effectLst/>
                        </a:rPr>
                        <a:t>UC – KH - 1</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5142129"/>
                  </a:ext>
                </a:extLst>
              </a:tr>
              <a:tr h="426720">
                <a:tc>
                  <a:txBody>
                    <a:bodyPr/>
                    <a:lstStyle/>
                    <a:p>
                      <a:pPr>
                        <a:lnSpc>
                          <a:spcPct val="150000"/>
                        </a:lnSpc>
                        <a:spcAft>
                          <a:spcPts val="0"/>
                        </a:spcAft>
                      </a:pPr>
                      <a:r>
                        <a:rPr lang="en-US" sz="1600">
                          <a:effectLst/>
                        </a:rPr>
                        <a:t>Tên Use case</a:t>
                      </a:r>
                      <a:endParaRPr lang="vi-VN" sz="140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600">
                          <a:effectLst/>
                        </a:rPr>
                        <a:t>Tra cứu lịch trình</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44518940"/>
                  </a:ext>
                </a:extLst>
              </a:tr>
              <a:tr h="426720">
                <a:tc>
                  <a:txBody>
                    <a:bodyPr/>
                    <a:lstStyle/>
                    <a:p>
                      <a:pPr>
                        <a:lnSpc>
                          <a:spcPct val="150000"/>
                        </a:lnSpc>
                        <a:spcAft>
                          <a:spcPts val="0"/>
                        </a:spcAft>
                      </a:pPr>
                      <a:r>
                        <a:rPr lang="en-US" sz="1600">
                          <a:effectLst/>
                        </a:rPr>
                        <a:t>Tác nhân (Actor)</a:t>
                      </a:r>
                      <a:endParaRPr lang="vi-VN" sz="140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600">
                          <a:effectLst/>
                        </a:rPr>
                        <a:t>Hành khách</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36764004"/>
                  </a:ext>
                </a:extLst>
              </a:tr>
              <a:tr h="426720">
                <a:tc>
                  <a:txBody>
                    <a:bodyPr/>
                    <a:lstStyle/>
                    <a:p>
                      <a:pPr>
                        <a:lnSpc>
                          <a:spcPct val="150000"/>
                        </a:lnSpc>
                        <a:spcAft>
                          <a:spcPts val="0"/>
                        </a:spcAft>
                      </a:pPr>
                      <a:r>
                        <a:rPr lang="en-US" sz="1600">
                          <a:effectLst/>
                        </a:rPr>
                        <a:t>Level</a:t>
                      </a:r>
                      <a:endParaRPr lang="vi-VN" sz="140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600">
                          <a:effectLst/>
                        </a:rPr>
                        <a:t>User goal</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84819278"/>
                  </a:ext>
                </a:extLst>
              </a:tr>
              <a:tr h="853440">
                <a:tc>
                  <a:txBody>
                    <a:bodyPr/>
                    <a:lstStyle/>
                    <a:p>
                      <a:pPr>
                        <a:lnSpc>
                          <a:spcPct val="150000"/>
                        </a:lnSpc>
                        <a:spcAft>
                          <a:spcPts val="0"/>
                        </a:spcAft>
                      </a:pPr>
                      <a:r>
                        <a:rPr lang="en-US" sz="1600">
                          <a:effectLst/>
                        </a:rPr>
                        <a:t>Mô tả ngắn (Brief)</a:t>
                      </a:r>
                      <a:endParaRPr lang="vi-VN" sz="140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600">
                          <a:effectLst/>
                        </a:rPr>
                        <a:t>Hành khách có thể tìm kiếm lịch trình theo nhu cầu của mình như điểm đi, điểm đến, thời gian.</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15789290"/>
                  </a:ext>
                </a:extLst>
              </a:tr>
              <a:tr h="426720">
                <a:tc>
                  <a:txBody>
                    <a:bodyPr/>
                    <a:lstStyle/>
                    <a:p>
                      <a:pPr>
                        <a:lnSpc>
                          <a:spcPct val="150000"/>
                        </a:lnSpc>
                        <a:spcAft>
                          <a:spcPts val="0"/>
                        </a:spcAft>
                      </a:pPr>
                      <a:r>
                        <a:rPr lang="en-US" sz="1600">
                          <a:effectLst/>
                        </a:rPr>
                        <a:t>Tiền điều kiện</a:t>
                      </a:r>
                      <a:endParaRPr lang="vi-VN" sz="140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600">
                          <a:effectLst/>
                        </a:rPr>
                        <a:t>Người dùng phải truy cập vào trang chủ web</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67207347"/>
                  </a:ext>
                </a:extLst>
              </a:tr>
              <a:tr h="426720">
                <a:tc>
                  <a:txBody>
                    <a:bodyPr/>
                    <a:lstStyle/>
                    <a:p>
                      <a:pPr>
                        <a:lnSpc>
                          <a:spcPct val="150000"/>
                        </a:lnSpc>
                        <a:spcAft>
                          <a:spcPts val="0"/>
                        </a:spcAft>
                      </a:pPr>
                      <a:r>
                        <a:rPr lang="en-US" sz="1600">
                          <a:effectLst/>
                        </a:rPr>
                        <a:t>Kết quả</a:t>
                      </a:r>
                      <a:endParaRPr lang="vi-VN" sz="140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600">
                          <a:effectLst/>
                        </a:rPr>
                        <a:t>Hệ thống hiển thị kết quả tương ứng với nội dung tra cứu</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67601807"/>
                  </a:ext>
                </a:extLst>
              </a:tr>
              <a:tr h="853440">
                <a:tc>
                  <a:txBody>
                    <a:bodyPr/>
                    <a:lstStyle/>
                    <a:p>
                      <a:pPr>
                        <a:lnSpc>
                          <a:spcPct val="150000"/>
                        </a:lnSpc>
                        <a:spcAft>
                          <a:spcPts val="0"/>
                        </a:spcAft>
                      </a:pPr>
                      <a:r>
                        <a:rPr lang="en-US" sz="1600">
                          <a:effectLst/>
                        </a:rPr>
                        <a:t>Điều kiện kích hoạt use case</a:t>
                      </a:r>
                      <a:endParaRPr lang="vi-VN" sz="1400">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50000"/>
                        </a:lnSpc>
                        <a:spcAft>
                          <a:spcPts val="0"/>
                        </a:spcAft>
                      </a:pPr>
                      <a:r>
                        <a:rPr lang="en-US" sz="1600">
                          <a:effectLst/>
                        </a:rPr>
                        <a:t>Hành khách bấm vào nút button Tra Cứu trên giao diện trang chủ</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27817088"/>
                  </a:ext>
                </a:extLst>
              </a:tr>
            </a:tbl>
          </a:graphicData>
        </a:graphic>
      </p:graphicFrame>
    </p:spTree>
    <p:extLst>
      <p:ext uri="{BB962C8B-B14F-4D97-AF65-F5344CB8AC3E}">
        <p14:creationId xmlns:p14="http://schemas.microsoft.com/office/powerpoint/2010/main" val="12370341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a:t>3</a:t>
            </a:r>
            <a:r>
              <a:rPr lang="en-US" smtClean="0"/>
              <a:t>. Một số Use Case </a:t>
            </a:r>
            <a:endParaRPr lang="en-US"/>
          </a:p>
        </p:txBody>
      </p:sp>
      <p:graphicFrame>
        <p:nvGraphicFramePr>
          <p:cNvPr id="4" name="Chỗ dành sẵn cho Nội dung 3"/>
          <p:cNvGraphicFramePr>
            <a:graphicFrameLocks noGrp="1"/>
          </p:cNvGraphicFramePr>
          <p:nvPr>
            <p:ph idx="1"/>
            <p:extLst>
              <p:ext uri="{D42A27DB-BD31-4B8C-83A1-F6EECF244321}">
                <p14:modId xmlns:p14="http://schemas.microsoft.com/office/powerpoint/2010/main" val="3084106274"/>
              </p:ext>
            </p:extLst>
          </p:nvPr>
        </p:nvGraphicFramePr>
        <p:xfrm>
          <a:off x="609600" y="1676400"/>
          <a:ext cx="7924800" cy="4114800"/>
        </p:xfrm>
        <a:graphic>
          <a:graphicData uri="http://schemas.openxmlformats.org/drawingml/2006/table">
            <a:tbl>
              <a:tblPr firstRow="1" firstCol="1" bandRow="1">
                <a:tableStyleId>{9D7B26C5-4107-4FEC-AEDC-1716B250A1EF}</a:tableStyleId>
              </a:tblPr>
              <a:tblGrid>
                <a:gridCol w="1766533">
                  <a:extLst>
                    <a:ext uri="{9D8B030D-6E8A-4147-A177-3AD203B41FA5}">
                      <a16:colId xmlns:a16="http://schemas.microsoft.com/office/drawing/2014/main" val="1980408250"/>
                    </a:ext>
                  </a:extLst>
                </a:gridCol>
                <a:gridCol w="6158267">
                  <a:extLst>
                    <a:ext uri="{9D8B030D-6E8A-4147-A177-3AD203B41FA5}">
                      <a16:colId xmlns:a16="http://schemas.microsoft.com/office/drawing/2014/main" val="3091059159"/>
                    </a:ext>
                  </a:extLst>
                </a:gridCol>
              </a:tblGrid>
              <a:tr h="4114800">
                <a:tc>
                  <a:txBody>
                    <a:bodyPr/>
                    <a:lstStyle/>
                    <a:p>
                      <a:pPr algn="ctr">
                        <a:lnSpc>
                          <a:spcPct val="150000"/>
                        </a:lnSpc>
                        <a:spcAft>
                          <a:spcPts val="0"/>
                        </a:spcAft>
                      </a:pPr>
                      <a:r>
                        <a:rPr lang="en-US" sz="2000">
                          <a:effectLst/>
                        </a:rPr>
                        <a:t>Luồng</a:t>
                      </a:r>
                      <a:endParaRPr lang="vi-VN" sz="1800">
                        <a:effectLst/>
                      </a:endParaRPr>
                    </a:p>
                    <a:p>
                      <a:pPr algn="ctr">
                        <a:lnSpc>
                          <a:spcPct val="150000"/>
                        </a:lnSpc>
                        <a:spcAft>
                          <a:spcPts val="0"/>
                        </a:spcAft>
                      </a:pPr>
                      <a:r>
                        <a:rPr lang="en-US" sz="2000">
                          <a:effectLst/>
                        </a:rPr>
                        <a:t>sự</a:t>
                      </a:r>
                      <a:endParaRPr lang="vi-VN" sz="1800">
                        <a:effectLst/>
                      </a:endParaRPr>
                    </a:p>
                    <a:p>
                      <a:pPr algn="ctr">
                        <a:lnSpc>
                          <a:spcPct val="150000"/>
                        </a:lnSpc>
                        <a:spcAft>
                          <a:spcPts val="0"/>
                        </a:spcAft>
                      </a:pPr>
                      <a:r>
                        <a:rPr lang="en-US" sz="2000">
                          <a:effectLst/>
                        </a:rPr>
                        <a:t>kiện</a:t>
                      </a:r>
                      <a:endParaRPr lang="vi-VN" sz="1800">
                        <a:effectLst/>
                      </a:endParaRPr>
                    </a:p>
                    <a:p>
                      <a:pPr algn="ctr">
                        <a:lnSpc>
                          <a:spcPct val="150000"/>
                        </a:lnSpc>
                        <a:spcAft>
                          <a:spcPts val="0"/>
                        </a:spcAft>
                      </a:pPr>
                      <a:r>
                        <a:rPr lang="en-US" sz="2000" smtClean="0">
                          <a:effectLst/>
                        </a:rPr>
                        <a:t>Chính</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342900" lvl="0" indent="-342900">
                        <a:lnSpc>
                          <a:spcPct val="150000"/>
                        </a:lnSpc>
                        <a:spcAft>
                          <a:spcPts val="800"/>
                        </a:spcAft>
                        <a:buFont typeface="+mj-lt"/>
                        <a:buAutoNum type="arabicPeriod"/>
                      </a:pPr>
                      <a:r>
                        <a:rPr lang="en-US" sz="2000">
                          <a:effectLst/>
                        </a:rPr>
                        <a:t>Khách hàng lựa chọn điểm đi</a:t>
                      </a:r>
                      <a:endParaRPr lang="vi-VN" sz="1800">
                        <a:effectLst/>
                      </a:endParaRPr>
                    </a:p>
                    <a:p>
                      <a:pPr marL="342900" lvl="0" indent="-342900">
                        <a:lnSpc>
                          <a:spcPct val="150000"/>
                        </a:lnSpc>
                        <a:spcAft>
                          <a:spcPts val="800"/>
                        </a:spcAft>
                        <a:buFont typeface="+mj-lt"/>
                        <a:buAutoNum type="arabicPeriod"/>
                      </a:pPr>
                      <a:r>
                        <a:rPr lang="en-US" sz="2000">
                          <a:effectLst/>
                        </a:rPr>
                        <a:t>Khách hàng lựa chọn điểm đến</a:t>
                      </a:r>
                      <a:endParaRPr lang="vi-VN" sz="1800">
                        <a:effectLst/>
                      </a:endParaRPr>
                    </a:p>
                    <a:p>
                      <a:pPr marL="342900" lvl="0" indent="-342900">
                        <a:lnSpc>
                          <a:spcPct val="150000"/>
                        </a:lnSpc>
                        <a:spcAft>
                          <a:spcPts val="800"/>
                        </a:spcAft>
                        <a:buFont typeface="+mj-lt"/>
                        <a:buAutoNum type="arabicPeriod"/>
                      </a:pPr>
                      <a:r>
                        <a:rPr lang="en-US" sz="2000">
                          <a:effectLst/>
                        </a:rPr>
                        <a:t>Khách hàng lựa chọn thời gian</a:t>
                      </a:r>
                      <a:endParaRPr lang="vi-VN" sz="1800">
                        <a:effectLst/>
                      </a:endParaRPr>
                    </a:p>
                    <a:p>
                      <a:pPr marL="342900" lvl="0" indent="-342900">
                        <a:lnSpc>
                          <a:spcPct val="150000"/>
                        </a:lnSpc>
                        <a:spcAft>
                          <a:spcPts val="800"/>
                        </a:spcAft>
                        <a:buFont typeface="+mj-lt"/>
                        <a:buAutoNum type="arabicPeriod"/>
                      </a:pPr>
                      <a:r>
                        <a:rPr lang="en-US" sz="2000">
                          <a:effectLst/>
                        </a:rPr>
                        <a:t>Khách hàng bấm nút Tra cứu</a:t>
                      </a:r>
                      <a:endParaRPr lang="vi-VN" sz="1800">
                        <a:effectLst/>
                      </a:endParaRPr>
                    </a:p>
                    <a:p>
                      <a:pPr marL="342900" lvl="0" indent="-342900">
                        <a:lnSpc>
                          <a:spcPct val="150000"/>
                        </a:lnSpc>
                        <a:spcAft>
                          <a:spcPts val="800"/>
                        </a:spcAft>
                        <a:buFont typeface="+mj-lt"/>
                        <a:buAutoNum type="arabicPeriod"/>
                      </a:pPr>
                      <a:r>
                        <a:rPr lang="en-US" sz="2000">
                          <a:effectLst/>
                        </a:rPr>
                        <a:t>Hệ thống hiển thị kết quả ứng với nội dung tra cứu</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85291016"/>
                  </a:ext>
                </a:extLst>
              </a:tr>
            </a:tbl>
          </a:graphicData>
        </a:graphic>
      </p:graphicFrame>
    </p:spTree>
    <p:extLst>
      <p:ext uri="{BB962C8B-B14F-4D97-AF65-F5344CB8AC3E}">
        <p14:creationId xmlns:p14="http://schemas.microsoft.com/office/powerpoint/2010/main" val="7234277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a:t>3</a:t>
            </a:r>
            <a:r>
              <a:rPr lang="en-US" smtClean="0"/>
              <a:t>. Một số Use Case </a:t>
            </a:r>
            <a:endParaRPr lang="en-US"/>
          </a:p>
        </p:txBody>
      </p:sp>
      <p:graphicFrame>
        <p:nvGraphicFramePr>
          <p:cNvPr id="4" name="Chỗ dành sẵn cho Nội dung 3"/>
          <p:cNvGraphicFramePr>
            <a:graphicFrameLocks noGrp="1"/>
          </p:cNvGraphicFramePr>
          <p:nvPr>
            <p:ph idx="1"/>
            <p:extLst>
              <p:ext uri="{D42A27DB-BD31-4B8C-83A1-F6EECF244321}">
                <p14:modId xmlns:p14="http://schemas.microsoft.com/office/powerpoint/2010/main" val="4188826515"/>
              </p:ext>
            </p:extLst>
          </p:nvPr>
        </p:nvGraphicFramePr>
        <p:xfrm>
          <a:off x="609599" y="1219200"/>
          <a:ext cx="8153400" cy="5181600"/>
        </p:xfrm>
        <a:graphic>
          <a:graphicData uri="http://schemas.openxmlformats.org/drawingml/2006/table">
            <a:tbl>
              <a:tblPr firstRow="1" firstCol="1" bandRow="1">
                <a:tableStyleId>{9D7B26C5-4107-4FEC-AEDC-1716B250A1EF}</a:tableStyleId>
              </a:tblPr>
              <a:tblGrid>
                <a:gridCol w="862379">
                  <a:extLst>
                    <a:ext uri="{9D8B030D-6E8A-4147-A177-3AD203B41FA5}">
                      <a16:colId xmlns:a16="http://schemas.microsoft.com/office/drawing/2014/main" val="1980408250"/>
                    </a:ext>
                  </a:extLst>
                </a:gridCol>
                <a:gridCol w="7291021">
                  <a:extLst>
                    <a:ext uri="{9D8B030D-6E8A-4147-A177-3AD203B41FA5}">
                      <a16:colId xmlns:a16="http://schemas.microsoft.com/office/drawing/2014/main" val="3091059159"/>
                    </a:ext>
                  </a:extLst>
                </a:gridCol>
              </a:tblGrid>
              <a:tr h="5181600">
                <a:tc>
                  <a:txBody>
                    <a:bodyPr/>
                    <a:lstStyle/>
                    <a:p>
                      <a:pPr algn="ctr">
                        <a:lnSpc>
                          <a:spcPct val="100000"/>
                        </a:lnSpc>
                        <a:spcAft>
                          <a:spcPts val="0"/>
                        </a:spcAft>
                      </a:pPr>
                      <a:r>
                        <a:rPr lang="en-US" sz="1200">
                          <a:effectLst/>
                        </a:rPr>
                        <a:t> </a:t>
                      </a:r>
                      <a:endParaRPr lang="vi-VN" sz="1100">
                        <a:effectLst/>
                      </a:endParaRPr>
                    </a:p>
                    <a:p>
                      <a:pPr algn="ctr">
                        <a:lnSpc>
                          <a:spcPct val="100000"/>
                        </a:lnSpc>
                        <a:spcAft>
                          <a:spcPts val="0"/>
                        </a:spcAft>
                      </a:pPr>
                      <a:r>
                        <a:rPr lang="en-US" sz="1200">
                          <a:effectLst/>
                        </a:rPr>
                        <a:t>Luồng</a:t>
                      </a:r>
                      <a:endParaRPr lang="vi-VN" sz="1100">
                        <a:effectLst/>
                      </a:endParaRPr>
                    </a:p>
                    <a:p>
                      <a:pPr algn="ctr">
                        <a:lnSpc>
                          <a:spcPct val="100000"/>
                        </a:lnSpc>
                        <a:spcAft>
                          <a:spcPts val="0"/>
                        </a:spcAft>
                      </a:pPr>
                      <a:r>
                        <a:rPr lang="en-US" sz="1200">
                          <a:effectLst/>
                        </a:rPr>
                        <a:t>sự</a:t>
                      </a:r>
                      <a:endParaRPr lang="vi-VN" sz="1100">
                        <a:effectLst/>
                      </a:endParaRPr>
                    </a:p>
                    <a:p>
                      <a:pPr algn="ctr">
                        <a:lnSpc>
                          <a:spcPct val="100000"/>
                        </a:lnSpc>
                        <a:spcAft>
                          <a:spcPts val="0"/>
                        </a:spcAft>
                      </a:pPr>
                      <a:r>
                        <a:rPr lang="en-US" sz="1200">
                          <a:effectLst/>
                        </a:rPr>
                        <a:t>kiện</a:t>
                      </a:r>
                      <a:endParaRPr lang="vi-VN" sz="1100">
                        <a:effectLst/>
                      </a:endParaRPr>
                    </a:p>
                    <a:p>
                      <a:pPr algn="ctr">
                        <a:lnSpc>
                          <a:spcPct val="100000"/>
                        </a:lnSpc>
                        <a:spcAft>
                          <a:spcPts val="0"/>
                        </a:spcAft>
                      </a:pPr>
                      <a:r>
                        <a:rPr lang="en-US" sz="1200">
                          <a:effectLst/>
                        </a:rPr>
                        <a:t>phụ</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29927" marR="29927" marT="0" marB="0" anchor="ctr"/>
                </a:tc>
                <a:tc>
                  <a:txBody>
                    <a:bodyPr/>
                    <a:lstStyle/>
                    <a:p>
                      <a:pPr>
                        <a:lnSpc>
                          <a:spcPct val="100000"/>
                        </a:lnSpc>
                        <a:spcAft>
                          <a:spcPts val="0"/>
                        </a:spcAft>
                      </a:pPr>
                      <a:r>
                        <a:rPr lang="en-US" sz="1200" b="1">
                          <a:effectLst/>
                        </a:rPr>
                        <a:t>Trường hợp 1</a:t>
                      </a:r>
                      <a:r>
                        <a:rPr lang="en-US" sz="1200" b="0">
                          <a:effectLst/>
                        </a:rPr>
                        <a:t>: Khách hàng bỏ trống ít nhất 1 ô dữ liệu cần nhập</a:t>
                      </a:r>
                      <a:endParaRPr lang="vi-VN" sz="1100" b="0">
                        <a:effectLst/>
                      </a:endParaRPr>
                    </a:p>
                    <a:p>
                      <a:pPr marL="215900">
                        <a:lnSpc>
                          <a:spcPct val="100000"/>
                        </a:lnSpc>
                        <a:spcAft>
                          <a:spcPts val="0"/>
                        </a:spcAft>
                      </a:pPr>
                      <a:r>
                        <a:rPr lang="en-US" sz="1200" b="1">
                          <a:effectLst/>
                        </a:rPr>
                        <a:t>Tại Bước 1:</a:t>
                      </a:r>
                      <a:r>
                        <a:rPr lang="en-US" sz="1200" b="0">
                          <a:effectLst/>
                        </a:rPr>
                        <a:t> Khách hàng không lựa chọn điểm </a:t>
                      </a:r>
                      <a:r>
                        <a:rPr lang="en-US" sz="1200" b="0" smtClean="0">
                          <a:effectLst/>
                        </a:rPr>
                        <a:t>đi</a:t>
                      </a:r>
                    </a:p>
                    <a:p>
                      <a:pPr marL="901700" lvl="1" indent="-228600">
                        <a:lnSpc>
                          <a:spcPct val="100000"/>
                        </a:lnSpc>
                        <a:spcAft>
                          <a:spcPts val="0"/>
                        </a:spcAft>
                        <a:buFont typeface="+mj-lt"/>
                        <a:buAutoNum type="arabicPeriod"/>
                      </a:pPr>
                      <a:r>
                        <a:rPr lang="en-US" sz="1200" b="0" smtClean="0">
                          <a:effectLst/>
                        </a:rPr>
                        <a:t>Khách</a:t>
                      </a:r>
                      <a:r>
                        <a:rPr lang="en-US" sz="1200" b="0" baseline="0" smtClean="0">
                          <a:effectLst/>
                        </a:rPr>
                        <a:t> hàng không lựa chọn điểm đi</a:t>
                      </a:r>
                    </a:p>
                    <a:p>
                      <a:pPr marL="901700" lvl="1" indent="-228600">
                        <a:lnSpc>
                          <a:spcPct val="100000"/>
                        </a:lnSpc>
                        <a:spcAft>
                          <a:spcPts val="0"/>
                        </a:spcAft>
                        <a:buFont typeface="+mj-lt"/>
                        <a:buAutoNum type="arabicPeriod"/>
                      </a:pPr>
                      <a:r>
                        <a:rPr lang="en-US" sz="1200" b="0" baseline="0" smtClean="0">
                          <a:effectLst/>
                        </a:rPr>
                        <a:t>Chọn điểm đến</a:t>
                      </a:r>
                    </a:p>
                    <a:p>
                      <a:pPr marL="901700" lvl="1" indent="-228600">
                        <a:lnSpc>
                          <a:spcPct val="100000"/>
                        </a:lnSpc>
                        <a:spcAft>
                          <a:spcPts val="0"/>
                        </a:spcAft>
                        <a:buFont typeface="+mj-lt"/>
                        <a:buAutoNum type="arabicPeriod"/>
                      </a:pPr>
                      <a:r>
                        <a:rPr lang="en-US" sz="1200" b="0" baseline="0" smtClean="0">
                          <a:effectLst/>
                        </a:rPr>
                        <a:t>Chọn thời gian</a:t>
                      </a:r>
                    </a:p>
                    <a:p>
                      <a:pPr marL="901700" lvl="1" indent="-228600">
                        <a:lnSpc>
                          <a:spcPct val="100000"/>
                        </a:lnSpc>
                        <a:spcAft>
                          <a:spcPts val="0"/>
                        </a:spcAft>
                        <a:buFont typeface="+mj-lt"/>
                        <a:buAutoNum type="arabicPeriod"/>
                      </a:pPr>
                      <a:r>
                        <a:rPr lang="en-US" sz="1200" b="0" baseline="0" smtClean="0">
                          <a:effectLst/>
                        </a:rPr>
                        <a:t>Bấm nút tìm kiếm vé</a:t>
                      </a:r>
                    </a:p>
                    <a:p>
                      <a:pPr marL="901700" lvl="1" indent="-228600">
                        <a:lnSpc>
                          <a:spcPct val="100000"/>
                        </a:lnSpc>
                        <a:spcAft>
                          <a:spcPts val="0"/>
                        </a:spcAft>
                        <a:buFont typeface="+mj-lt"/>
                        <a:buAutoNum type="arabicPeriod"/>
                      </a:pPr>
                      <a:r>
                        <a:rPr lang="en-US" sz="1200" b="0" baseline="0" smtClean="0">
                          <a:effectLst/>
                        </a:rPr>
                        <a:t>Hệ thống hiển thị thông báo: “Vui long hãy lựa chọn địa điểm”</a:t>
                      </a:r>
                      <a:endParaRPr lang="vi-VN" sz="1100" b="0">
                        <a:effectLst/>
                      </a:endParaRPr>
                    </a:p>
                    <a:p>
                      <a:pPr marL="215900">
                        <a:lnSpc>
                          <a:spcPct val="100000"/>
                        </a:lnSpc>
                        <a:spcAft>
                          <a:spcPts val="0"/>
                        </a:spcAft>
                      </a:pPr>
                      <a:r>
                        <a:rPr lang="en-US" sz="1200" b="1" smtClean="0">
                          <a:effectLst/>
                        </a:rPr>
                        <a:t>Tại </a:t>
                      </a:r>
                      <a:r>
                        <a:rPr lang="en-US" sz="1200" b="1">
                          <a:effectLst/>
                        </a:rPr>
                        <a:t>Bước 2: </a:t>
                      </a:r>
                      <a:r>
                        <a:rPr lang="en-US" sz="1200" b="0">
                          <a:effectLst/>
                        </a:rPr>
                        <a:t>Khách hàng không lựa chọn điểm </a:t>
                      </a:r>
                      <a:r>
                        <a:rPr lang="en-US" sz="1200" b="0" smtClean="0">
                          <a:effectLst/>
                        </a:rPr>
                        <a:t>đến</a:t>
                      </a:r>
                      <a:endParaRPr lang="vi-VN" sz="1100" b="0" smtClean="0">
                        <a:effectLst/>
                      </a:endParaRPr>
                    </a:p>
                    <a:p>
                      <a:pPr marL="901700" lvl="1" indent="-228600">
                        <a:lnSpc>
                          <a:spcPct val="100000"/>
                        </a:lnSpc>
                        <a:spcAft>
                          <a:spcPts val="0"/>
                        </a:spcAft>
                        <a:buFont typeface="+mj-lt"/>
                        <a:buAutoNum type="arabicPeriod"/>
                      </a:pPr>
                      <a:r>
                        <a:rPr lang="en-US" sz="1200" b="0" baseline="0" smtClean="0">
                          <a:effectLst/>
                        </a:rPr>
                        <a:t>Chọn điểm đi</a:t>
                      </a:r>
                    </a:p>
                    <a:p>
                      <a:pPr marL="901700" lvl="1" indent="-228600">
                        <a:lnSpc>
                          <a:spcPct val="100000"/>
                        </a:lnSpc>
                        <a:spcAft>
                          <a:spcPts val="0"/>
                        </a:spcAft>
                        <a:buFont typeface="+mj-lt"/>
                        <a:buAutoNum type="arabicPeriod"/>
                      </a:pPr>
                      <a:r>
                        <a:rPr lang="en-US" sz="1200" b="0" smtClean="0">
                          <a:effectLst/>
                        </a:rPr>
                        <a:t>Khách</a:t>
                      </a:r>
                      <a:r>
                        <a:rPr lang="en-US" sz="1200" b="0" baseline="0" smtClean="0">
                          <a:effectLst/>
                        </a:rPr>
                        <a:t> hàng không lựa chọn điểm đến</a:t>
                      </a:r>
                    </a:p>
                    <a:p>
                      <a:pPr marL="901700" lvl="1" indent="-228600">
                        <a:lnSpc>
                          <a:spcPct val="100000"/>
                        </a:lnSpc>
                        <a:spcAft>
                          <a:spcPts val="0"/>
                        </a:spcAft>
                        <a:buFont typeface="+mj-lt"/>
                        <a:buAutoNum type="arabicPeriod"/>
                      </a:pPr>
                      <a:r>
                        <a:rPr lang="en-US" sz="1200" b="0" baseline="0" smtClean="0">
                          <a:effectLst/>
                        </a:rPr>
                        <a:t>Chọn thời gian</a:t>
                      </a:r>
                    </a:p>
                    <a:p>
                      <a:pPr marL="901700" lvl="1" indent="-228600">
                        <a:lnSpc>
                          <a:spcPct val="100000"/>
                        </a:lnSpc>
                        <a:spcAft>
                          <a:spcPts val="0"/>
                        </a:spcAft>
                        <a:buFont typeface="+mj-lt"/>
                        <a:buAutoNum type="arabicPeriod"/>
                      </a:pPr>
                      <a:r>
                        <a:rPr lang="en-US" sz="1200" b="0" baseline="0" smtClean="0">
                          <a:effectLst/>
                        </a:rPr>
                        <a:t>Bấm nút tìm kiếm vé</a:t>
                      </a:r>
                    </a:p>
                    <a:p>
                      <a:pPr marL="901700" lvl="1" indent="-228600">
                        <a:lnSpc>
                          <a:spcPct val="100000"/>
                        </a:lnSpc>
                        <a:spcAft>
                          <a:spcPts val="0"/>
                        </a:spcAft>
                        <a:buFont typeface="+mj-lt"/>
                        <a:buAutoNum type="arabicPeriod"/>
                      </a:pPr>
                      <a:r>
                        <a:rPr lang="en-US" sz="1200" b="0" baseline="0" smtClean="0">
                          <a:effectLst/>
                        </a:rPr>
                        <a:t>Hệ thống hiển thị thông báo: “Vui long hãy lựa chọn địa điểm”</a:t>
                      </a:r>
                      <a:endParaRPr lang="vi-VN" sz="1100" b="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smtClean="0">
                          <a:effectLst/>
                        </a:rPr>
                        <a:t>        Tại Bước 2: </a:t>
                      </a:r>
                      <a:r>
                        <a:rPr lang="en-US" sz="1200" b="0" smtClean="0">
                          <a:effectLst/>
                        </a:rPr>
                        <a:t>Khách hàng không lựa thời</a:t>
                      </a:r>
                      <a:r>
                        <a:rPr lang="en-US" sz="1200" b="0" baseline="0" smtClean="0">
                          <a:effectLst/>
                        </a:rPr>
                        <a:t> gian</a:t>
                      </a:r>
                      <a:endParaRPr lang="vi-VN" sz="1100" b="0" smtClean="0">
                        <a:effectLst/>
                      </a:endParaRPr>
                    </a:p>
                    <a:p>
                      <a:pPr marL="901700" lvl="1" indent="-228600">
                        <a:lnSpc>
                          <a:spcPct val="100000"/>
                        </a:lnSpc>
                        <a:spcAft>
                          <a:spcPts val="0"/>
                        </a:spcAft>
                        <a:buFont typeface="+mj-lt"/>
                        <a:buAutoNum type="arabicPeriod"/>
                      </a:pPr>
                      <a:r>
                        <a:rPr lang="en-US" sz="1200" b="0" baseline="0" smtClean="0">
                          <a:effectLst/>
                        </a:rPr>
                        <a:t>Chọn điểm đi</a:t>
                      </a:r>
                    </a:p>
                    <a:p>
                      <a:pPr marL="901700" lvl="1" indent="-228600">
                        <a:lnSpc>
                          <a:spcPct val="100000"/>
                        </a:lnSpc>
                        <a:spcAft>
                          <a:spcPts val="0"/>
                        </a:spcAft>
                        <a:buFont typeface="+mj-lt"/>
                        <a:buAutoNum type="arabicPeriod"/>
                      </a:pPr>
                      <a:r>
                        <a:rPr lang="en-US" sz="1200" b="0" baseline="0" smtClean="0">
                          <a:effectLst/>
                        </a:rPr>
                        <a:t>Chọn điểm đến</a:t>
                      </a:r>
                    </a:p>
                    <a:p>
                      <a:pPr marL="9017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smtClean="0">
                          <a:effectLst/>
                        </a:rPr>
                        <a:t>Khách</a:t>
                      </a:r>
                      <a:r>
                        <a:rPr lang="en-US" sz="1200" b="0" baseline="0" smtClean="0">
                          <a:effectLst/>
                        </a:rPr>
                        <a:t> hàng không lựa chọn thời gian</a:t>
                      </a:r>
                    </a:p>
                    <a:p>
                      <a:pPr marL="901700" lvl="1" indent="-228600">
                        <a:lnSpc>
                          <a:spcPct val="100000"/>
                        </a:lnSpc>
                        <a:spcAft>
                          <a:spcPts val="0"/>
                        </a:spcAft>
                        <a:buFont typeface="+mj-lt"/>
                        <a:buAutoNum type="arabicPeriod"/>
                      </a:pPr>
                      <a:r>
                        <a:rPr lang="en-US" sz="1200" b="0" baseline="0" smtClean="0">
                          <a:effectLst/>
                        </a:rPr>
                        <a:t>Bấm nút tìm kiếm vé</a:t>
                      </a:r>
                    </a:p>
                    <a:p>
                      <a:pPr marL="901700" lvl="1" indent="-228600">
                        <a:lnSpc>
                          <a:spcPct val="100000"/>
                        </a:lnSpc>
                        <a:spcAft>
                          <a:spcPts val="0"/>
                        </a:spcAft>
                        <a:buFont typeface="+mj-lt"/>
                        <a:buAutoNum type="arabicPeriod"/>
                      </a:pPr>
                      <a:r>
                        <a:rPr lang="en-US" sz="1200" b="0" baseline="0" smtClean="0">
                          <a:effectLst/>
                        </a:rPr>
                        <a:t>Hệ thống hiển thị thông báo: “Vui long hãy lựa chọn lựa chọn thời gian”</a:t>
                      </a:r>
                      <a:endParaRPr lang="en-US" sz="1200" b="0" smtClean="0">
                        <a:effectLst/>
                      </a:endParaRPr>
                    </a:p>
                    <a:p>
                      <a:pPr>
                        <a:lnSpc>
                          <a:spcPct val="100000"/>
                        </a:lnSpc>
                        <a:spcAft>
                          <a:spcPts val="0"/>
                        </a:spcAft>
                      </a:pPr>
                      <a:r>
                        <a:rPr lang="en-US" sz="1200" b="1" smtClean="0">
                          <a:effectLst/>
                        </a:rPr>
                        <a:t>Trường </a:t>
                      </a:r>
                      <a:r>
                        <a:rPr lang="en-US" sz="1200" b="1">
                          <a:effectLst/>
                        </a:rPr>
                        <a:t>hợp 2:</a:t>
                      </a:r>
                      <a:endParaRPr lang="vi-VN" sz="1100" b="1">
                        <a:effectLst/>
                      </a:endParaRPr>
                    </a:p>
                    <a:p>
                      <a:pPr marL="215900">
                        <a:lnSpc>
                          <a:spcPct val="100000"/>
                        </a:lnSpc>
                        <a:spcAft>
                          <a:spcPts val="0"/>
                        </a:spcAft>
                      </a:pPr>
                      <a:r>
                        <a:rPr lang="en-US" sz="1200" b="1">
                          <a:effectLst/>
                        </a:rPr>
                        <a:t>Tại Bước 5: </a:t>
                      </a:r>
                      <a:r>
                        <a:rPr lang="en-US" sz="1200" b="0">
                          <a:effectLst/>
                        </a:rPr>
                        <a:t>Không có kết quả tìm kiếm theo yêu cầu</a:t>
                      </a:r>
                      <a:endParaRPr lang="vi-VN" sz="1100" b="0">
                        <a:effectLst/>
                      </a:endParaRPr>
                    </a:p>
                    <a:p>
                      <a:pPr marL="901700" lvl="1" indent="-228600">
                        <a:lnSpc>
                          <a:spcPct val="100000"/>
                        </a:lnSpc>
                        <a:spcAft>
                          <a:spcPts val="0"/>
                        </a:spcAft>
                        <a:buFont typeface="+mj-lt"/>
                        <a:buAutoNum type="arabicPeriod"/>
                      </a:pPr>
                      <a:r>
                        <a:rPr lang="en-US" sz="1200" b="0" baseline="0" smtClean="0">
                          <a:effectLst/>
                        </a:rPr>
                        <a:t>Chọn điểm đi</a:t>
                      </a:r>
                    </a:p>
                    <a:p>
                      <a:pPr marL="901700" lvl="1" indent="-228600">
                        <a:lnSpc>
                          <a:spcPct val="100000"/>
                        </a:lnSpc>
                        <a:spcAft>
                          <a:spcPts val="0"/>
                        </a:spcAft>
                        <a:buFont typeface="+mj-lt"/>
                        <a:buAutoNum type="arabicPeriod"/>
                      </a:pPr>
                      <a:r>
                        <a:rPr lang="en-US" sz="1200" b="0" baseline="0" smtClean="0">
                          <a:effectLst/>
                        </a:rPr>
                        <a:t>Chọn điểm đến</a:t>
                      </a:r>
                    </a:p>
                    <a:p>
                      <a:pPr marL="901700" lvl="1" indent="-228600">
                        <a:lnSpc>
                          <a:spcPct val="100000"/>
                        </a:lnSpc>
                        <a:spcAft>
                          <a:spcPts val="0"/>
                        </a:spcAft>
                        <a:buFont typeface="+mj-lt"/>
                        <a:buAutoNum type="arabicPeriod"/>
                      </a:pPr>
                      <a:r>
                        <a:rPr lang="en-US" sz="1200" b="0" baseline="0" smtClean="0">
                          <a:effectLst/>
                        </a:rPr>
                        <a:t>Chọn thời gian</a:t>
                      </a:r>
                    </a:p>
                    <a:p>
                      <a:pPr marL="901700" lvl="1" indent="-228600">
                        <a:lnSpc>
                          <a:spcPct val="100000"/>
                        </a:lnSpc>
                        <a:spcAft>
                          <a:spcPts val="0"/>
                        </a:spcAft>
                        <a:buFont typeface="+mj-lt"/>
                        <a:buAutoNum type="arabicPeriod"/>
                      </a:pPr>
                      <a:r>
                        <a:rPr lang="en-US" sz="1200" b="0" baseline="0" smtClean="0">
                          <a:effectLst/>
                        </a:rPr>
                        <a:t>Bấm nút tìm kiếm vé</a:t>
                      </a:r>
                    </a:p>
                    <a:p>
                      <a:pPr marL="901700" lvl="1" indent="-228600">
                        <a:lnSpc>
                          <a:spcPct val="100000"/>
                        </a:lnSpc>
                        <a:spcAft>
                          <a:spcPts val="0"/>
                        </a:spcAft>
                        <a:buFont typeface="+mj-lt"/>
                        <a:buAutoNum type="arabicPeriod"/>
                      </a:pPr>
                      <a:r>
                        <a:rPr lang="en-US" sz="1200" b="0" baseline="0" smtClean="0">
                          <a:effectLst/>
                        </a:rPr>
                        <a:t>Hệ thống hiển thị thông báo: “</a:t>
                      </a:r>
                      <a:r>
                        <a:rPr lang="vi-VN" sz="1200" b="0" smtClean="0">
                          <a:effectLst/>
                        </a:rPr>
                        <a:t>Hiện </a:t>
                      </a:r>
                      <a:r>
                        <a:rPr lang="vi-VN" sz="1200" b="0">
                          <a:effectLst/>
                        </a:rPr>
                        <a:t>tại hệ thống chưa có thông tin xe về lịch trình như yêu cầu..Xin quý khách vui lòng tìm vé với ngày khởi hành </a:t>
                      </a:r>
                      <a:r>
                        <a:rPr lang="vi-VN" sz="1200" b="0" smtClean="0">
                          <a:effectLst/>
                        </a:rPr>
                        <a:t>khác </a:t>
                      </a:r>
                      <a:r>
                        <a:rPr lang="vi-VN" sz="1200" b="0">
                          <a:effectLst/>
                        </a:rPr>
                        <a:t>hoặc thay đổi tuyến đường tìm </a:t>
                      </a:r>
                      <a:r>
                        <a:rPr lang="vi-VN" sz="1200" b="0" smtClean="0">
                          <a:effectLst/>
                        </a:rPr>
                        <a:t>kiếm.</a:t>
                      </a:r>
                      <a:r>
                        <a:rPr lang="en-US" sz="1200" b="0" smtClean="0">
                          <a:effectLst/>
                        </a:rPr>
                        <a:t>”</a:t>
                      </a:r>
                      <a:endParaRPr lang="vi-VN" sz="1100" b="0" smtClean="0">
                        <a:effectLst/>
                      </a:endParaRPr>
                    </a:p>
                  </a:txBody>
                  <a:tcPr marL="29927" marR="29927" marT="0" marB="0"/>
                </a:tc>
                <a:extLst>
                  <a:ext uri="{0D108BD9-81ED-4DB2-BD59-A6C34878D82A}">
                    <a16:rowId xmlns:a16="http://schemas.microsoft.com/office/drawing/2014/main" val="3385291016"/>
                  </a:ext>
                </a:extLst>
              </a:tr>
            </a:tbl>
          </a:graphicData>
        </a:graphic>
      </p:graphicFrame>
    </p:spTree>
    <p:extLst>
      <p:ext uri="{BB962C8B-B14F-4D97-AF65-F5344CB8AC3E}">
        <p14:creationId xmlns:p14="http://schemas.microsoft.com/office/powerpoint/2010/main" val="9901925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pPr lvl="0"/>
            <a:r>
              <a:rPr lang="en-US" smtClean="0"/>
              <a:t>4. </a:t>
            </a:r>
            <a:r>
              <a:rPr lang="vi-VN"/>
              <a:t>Sơ đồ Use </a:t>
            </a:r>
            <a:r>
              <a:rPr lang="vi-VN" smtClean="0"/>
              <a:t>Case</a:t>
            </a:r>
            <a:endParaRPr lang="en-US"/>
          </a:p>
        </p:txBody>
      </p:sp>
      <p:pic>
        <p:nvPicPr>
          <p:cNvPr id="5" name="Picture 65"/>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1219200"/>
            <a:ext cx="9448800" cy="5402262"/>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pPr lvl="0"/>
            <a:r>
              <a:rPr lang="en-US"/>
              <a:t>5</a:t>
            </a:r>
            <a:r>
              <a:rPr lang="en-US" smtClean="0"/>
              <a:t>. </a:t>
            </a:r>
            <a:r>
              <a:rPr lang="en-US"/>
              <a:t>Sơ đồ tuần tự</a:t>
            </a:r>
            <a:endParaRPr lang="vi-VN"/>
          </a:p>
        </p:txBody>
      </p:sp>
      <p:pic>
        <p:nvPicPr>
          <p:cNvPr id="7" name="Picture 16"/>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381999" cy="4800600"/>
          </a:xfrm>
          <a:prstGeom prst="rect">
            <a:avLst/>
          </a:prstGeom>
          <a:noFill/>
          <a:ln>
            <a:noFill/>
          </a:ln>
        </p:spPr>
      </p:pic>
    </p:spTree>
    <p:extLst>
      <p:ext uri="{BB962C8B-B14F-4D97-AF65-F5344CB8AC3E}">
        <p14:creationId xmlns:p14="http://schemas.microsoft.com/office/powerpoint/2010/main" val="36860377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ou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pPr lvl="0"/>
            <a:r>
              <a:rPr lang="en-US"/>
              <a:t>6</a:t>
            </a:r>
            <a:r>
              <a:rPr lang="en-US" smtClean="0"/>
              <a:t>. </a:t>
            </a:r>
            <a:r>
              <a:rPr lang="en-US"/>
              <a:t>Sơ đồ </a:t>
            </a:r>
            <a:r>
              <a:rPr lang="en-US" smtClean="0"/>
              <a:t>hoạt động</a:t>
            </a:r>
            <a:endParaRPr lang="vi-VN"/>
          </a:p>
        </p:txBody>
      </p:sp>
      <p:pic>
        <p:nvPicPr>
          <p:cNvPr id="5" name="Picture 3"/>
          <p:cNvPicPr/>
          <p:nvPr/>
        </p:nvPicPr>
        <p:blipFill>
          <a:blip r:embed="rId2">
            <a:extLst>
              <a:ext uri="{28A0092B-C50C-407E-A947-70E740481C1C}">
                <a14:useLocalDpi xmlns:a14="http://schemas.microsoft.com/office/drawing/2010/main" val="0"/>
              </a:ext>
            </a:extLst>
          </a:blip>
          <a:srcRect l="4117" t="4073" r="4415"/>
          <a:stretch>
            <a:fillRect/>
          </a:stretch>
        </p:blipFill>
        <p:spPr bwMode="auto">
          <a:xfrm>
            <a:off x="406400" y="1295400"/>
            <a:ext cx="8153399" cy="5048250"/>
          </a:xfrm>
          <a:prstGeom prst="rect">
            <a:avLst/>
          </a:prstGeom>
          <a:noFill/>
          <a:ln>
            <a:noFill/>
          </a:ln>
        </p:spPr>
      </p:pic>
    </p:spTree>
    <p:extLst>
      <p:ext uri="{BB962C8B-B14F-4D97-AF65-F5344CB8AC3E}">
        <p14:creationId xmlns:p14="http://schemas.microsoft.com/office/powerpoint/2010/main" val="711480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pPr lvl="0"/>
            <a:r>
              <a:rPr lang="en-US" smtClean="0"/>
              <a:t>7. </a:t>
            </a:r>
            <a:r>
              <a:rPr lang="vi-VN"/>
              <a:t>Sơ đồ trạng thái</a:t>
            </a:r>
          </a:p>
        </p:txBody>
      </p:sp>
      <p:pic>
        <p:nvPicPr>
          <p:cNvPr id="4"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80999" y="1295400"/>
            <a:ext cx="8381999" cy="5029200"/>
          </a:xfrm>
          <a:prstGeom prst="rect">
            <a:avLst/>
          </a:prstGeom>
          <a:noFill/>
          <a:ln>
            <a:noFill/>
          </a:ln>
        </p:spPr>
      </p:pic>
    </p:spTree>
    <p:extLst>
      <p:ext uri="{BB962C8B-B14F-4D97-AF65-F5344CB8AC3E}">
        <p14:creationId xmlns:p14="http://schemas.microsoft.com/office/powerpoint/2010/main" val="29525400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out)">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a:t>8</a:t>
            </a:r>
            <a:r>
              <a:rPr lang="en-US" smtClean="0"/>
              <a:t>.Lược đồ cơ sở dữ liệu</a:t>
            </a:r>
            <a:endParaRPr lang="en-US"/>
          </a:p>
        </p:txBody>
      </p:sp>
      <p:pic>
        <p:nvPicPr>
          <p:cNvPr id="5" name="Chỗ dành sẵn cho Nội dung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1" y="1447800"/>
            <a:ext cx="8153398" cy="4876800"/>
          </a:xfr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ou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t>NỘI DUNG</a:t>
            </a:r>
            <a:endParaRPr lang="en-US">
              <a:solidFill>
                <a:schemeClr val="accent1"/>
              </a:solidFill>
            </a:endParaRPr>
          </a:p>
        </p:txBody>
      </p:sp>
      <p:grpSp>
        <p:nvGrpSpPr>
          <p:cNvPr id="89176" name="Group 88"/>
          <p:cNvGrpSpPr>
            <a:grpSpLocks/>
          </p:cNvGrpSpPr>
          <p:nvPr/>
        </p:nvGrpSpPr>
        <p:grpSpPr bwMode="auto">
          <a:xfrm>
            <a:off x="1447800" y="1828800"/>
            <a:ext cx="6019800" cy="892175"/>
            <a:chOff x="1728" y="1680"/>
            <a:chExt cx="4560" cy="653"/>
          </a:xfrm>
        </p:grpSpPr>
        <p:sp>
          <p:nvSpPr>
            <p:cNvPr id="89150" name="AutoShape 62"/>
            <p:cNvSpPr>
              <a:spLocks noChangeArrowheads="1"/>
            </p:cNvSpPr>
            <p:nvPr/>
          </p:nvSpPr>
          <p:spPr bwMode="gray">
            <a:xfrm>
              <a:off x="2096" y="1793"/>
              <a:ext cx="4192" cy="436"/>
            </a:xfrm>
            <a:prstGeom prst="roundRect">
              <a:avLst>
                <a:gd name="adj" fmla="val 16667"/>
              </a:avLst>
            </a:prstGeom>
            <a:solidFill>
              <a:schemeClr val="accent2"/>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a:solidFill>
                  <a:srgbClr val="000066"/>
                </a:solidFill>
                <a:latin typeface="Arial" charset="0"/>
              </a:endParaRPr>
            </a:p>
          </p:txBody>
        </p:sp>
        <p:sp>
          <p:nvSpPr>
            <p:cNvPr id="89151" name="AutoShape 63"/>
            <p:cNvSpPr>
              <a:spLocks noChangeArrowheads="1"/>
            </p:cNvSpPr>
            <p:nvPr/>
          </p:nvSpPr>
          <p:spPr bwMode="gray">
            <a:xfrm>
              <a:off x="1728" y="1680"/>
              <a:ext cx="662" cy="653"/>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a:solidFill>
                  <a:srgbClr val="000066"/>
                </a:solidFill>
                <a:latin typeface="Arial" charset="0"/>
              </a:endParaRPr>
            </a:p>
          </p:txBody>
        </p:sp>
        <p:sp>
          <p:nvSpPr>
            <p:cNvPr id="89152" name="Text Box 64"/>
            <p:cNvSpPr txBox="1">
              <a:spLocks noChangeArrowheads="1"/>
            </p:cNvSpPr>
            <p:nvPr/>
          </p:nvSpPr>
          <p:spPr bwMode="gray">
            <a:xfrm>
              <a:off x="2316" y="1846"/>
              <a:ext cx="3310"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b="1" smtClean="0">
                  <a:solidFill>
                    <a:srgbClr val="FFFFFF"/>
                  </a:solidFill>
                </a:rPr>
                <a:t>TỔNG QUAN</a:t>
              </a:r>
              <a:endParaRPr lang="en-US" b="1">
                <a:solidFill>
                  <a:srgbClr val="FFFFFF"/>
                </a:solidFill>
              </a:endParaRPr>
            </a:p>
          </p:txBody>
        </p:sp>
        <p:sp>
          <p:nvSpPr>
            <p:cNvPr id="89153" name="Text Box 65"/>
            <p:cNvSpPr txBox="1">
              <a:spLocks noChangeArrowheads="1"/>
            </p:cNvSpPr>
            <p:nvPr/>
          </p:nvSpPr>
          <p:spPr bwMode="gray">
            <a:xfrm>
              <a:off x="1919" y="1824"/>
              <a:ext cx="2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a:solidFill>
                    <a:srgbClr val="FFFFFF"/>
                  </a:solidFill>
                </a:rPr>
                <a:t>1</a:t>
              </a:r>
            </a:p>
          </p:txBody>
        </p:sp>
      </p:grpSp>
      <p:grpSp>
        <p:nvGrpSpPr>
          <p:cNvPr id="89175" name="Group 87"/>
          <p:cNvGrpSpPr>
            <a:grpSpLocks/>
          </p:cNvGrpSpPr>
          <p:nvPr/>
        </p:nvGrpSpPr>
        <p:grpSpPr bwMode="auto">
          <a:xfrm>
            <a:off x="1447800" y="2733675"/>
            <a:ext cx="6019800" cy="892175"/>
            <a:chOff x="1728" y="2478"/>
            <a:chExt cx="4560" cy="653"/>
          </a:xfrm>
        </p:grpSpPr>
        <p:sp>
          <p:nvSpPr>
            <p:cNvPr id="89155" name="AutoShape 67"/>
            <p:cNvSpPr>
              <a:spLocks noChangeArrowheads="1"/>
            </p:cNvSpPr>
            <p:nvPr/>
          </p:nvSpPr>
          <p:spPr bwMode="gray">
            <a:xfrm>
              <a:off x="2096" y="2591"/>
              <a:ext cx="4192" cy="436"/>
            </a:xfrm>
            <a:prstGeom prst="roundRect">
              <a:avLst>
                <a:gd name="adj" fmla="val 16667"/>
              </a:avLst>
            </a:prstGeom>
            <a:solidFill>
              <a:schemeClr val="accent1"/>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a:solidFill>
                  <a:srgbClr val="000066"/>
                </a:solidFill>
                <a:latin typeface="Arial" charset="0"/>
              </a:endParaRPr>
            </a:p>
          </p:txBody>
        </p:sp>
        <p:sp>
          <p:nvSpPr>
            <p:cNvPr id="89156" name="AutoShape 68"/>
            <p:cNvSpPr>
              <a:spLocks noChangeArrowheads="1"/>
            </p:cNvSpPr>
            <p:nvPr/>
          </p:nvSpPr>
          <p:spPr bwMode="gray">
            <a:xfrm>
              <a:off x="1728" y="2478"/>
              <a:ext cx="662" cy="653"/>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a:solidFill>
                  <a:srgbClr val="000066"/>
                </a:solidFill>
                <a:latin typeface="Arial" charset="0"/>
              </a:endParaRPr>
            </a:p>
          </p:txBody>
        </p:sp>
        <p:sp>
          <p:nvSpPr>
            <p:cNvPr id="89157" name="Text Box 69"/>
            <p:cNvSpPr txBox="1">
              <a:spLocks noChangeArrowheads="1"/>
            </p:cNvSpPr>
            <p:nvPr/>
          </p:nvSpPr>
          <p:spPr bwMode="gray">
            <a:xfrm>
              <a:off x="2316" y="2644"/>
              <a:ext cx="3712"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b="1" smtClean="0">
                  <a:solidFill>
                    <a:srgbClr val="FFFFFF"/>
                  </a:solidFill>
                </a:rPr>
                <a:t>PHÂN TÍCH THIẾT KẾ HỆ THỐNG</a:t>
              </a:r>
              <a:endParaRPr lang="en-US" b="1">
                <a:solidFill>
                  <a:srgbClr val="FFFFFF"/>
                </a:solidFill>
              </a:endParaRPr>
            </a:p>
          </p:txBody>
        </p:sp>
        <p:sp>
          <p:nvSpPr>
            <p:cNvPr id="89170" name="Text Box 82"/>
            <p:cNvSpPr txBox="1">
              <a:spLocks noChangeArrowheads="1"/>
            </p:cNvSpPr>
            <p:nvPr/>
          </p:nvSpPr>
          <p:spPr bwMode="gray">
            <a:xfrm>
              <a:off x="1920" y="2620"/>
              <a:ext cx="2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a:solidFill>
                    <a:srgbClr val="FFFFFF"/>
                  </a:solidFill>
                </a:rPr>
                <a:t>2</a:t>
              </a:r>
            </a:p>
          </p:txBody>
        </p:sp>
      </p:grpSp>
      <p:grpSp>
        <p:nvGrpSpPr>
          <p:cNvPr id="89174" name="Group 86"/>
          <p:cNvGrpSpPr>
            <a:grpSpLocks/>
          </p:cNvGrpSpPr>
          <p:nvPr/>
        </p:nvGrpSpPr>
        <p:grpSpPr bwMode="auto">
          <a:xfrm>
            <a:off x="1447800" y="3638550"/>
            <a:ext cx="6019800" cy="892175"/>
            <a:chOff x="1728" y="3276"/>
            <a:chExt cx="4560" cy="653"/>
          </a:xfrm>
        </p:grpSpPr>
        <p:sp>
          <p:nvSpPr>
            <p:cNvPr id="89160" name="AutoShape 72"/>
            <p:cNvSpPr>
              <a:spLocks noChangeArrowheads="1"/>
            </p:cNvSpPr>
            <p:nvPr/>
          </p:nvSpPr>
          <p:spPr bwMode="gray">
            <a:xfrm>
              <a:off x="2096" y="3389"/>
              <a:ext cx="4192" cy="436"/>
            </a:xfrm>
            <a:prstGeom prst="roundRect">
              <a:avLst>
                <a:gd name="adj" fmla="val 16667"/>
              </a:avLst>
            </a:prstGeom>
            <a:solidFill>
              <a:schemeClr val="hlink"/>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a:solidFill>
                  <a:srgbClr val="000066"/>
                </a:solidFill>
                <a:latin typeface="Arial" charset="0"/>
              </a:endParaRPr>
            </a:p>
          </p:txBody>
        </p:sp>
        <p:sp>
          <p:nvSpPr>
            <p:cNvPr id="89161" name="AutoShape 73"/>
            <p:cNvSpPr>
              <a:spLocks noChangeArrowheads="1"/>
            </p:cNvSpPr>
            <p:nvPr/>
          </p:nvSpPr>
          <p:spPr bwMode="gray">
            <a:xfrm>
              <a:off x="1728" y="3276"/>
              <a:ext cx="662" cy="653"/>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a:solidFill>
                  <a:srgbClr val="000066"/>
                </a:solidFill>
                <a:latin typeface="Arial" charset="0"/>
              </a:endParaRPr>
            </a:p>
          </p:txBody>
        </p:sp>
        <p:sp>
          <p:nvSpPr>
            <p:cNvPr id="89162" name="Text Box 74"/>
            <p:cNvSpPr txBox="1">
              <a:spLocks noChangeArrowheads="1"/>
            </p:cNvSpPr>
            <p:nvPr/>
          </p:nvSpPr>
          <p:spPr bwMode="gray">
            <a:xfrm>
              <a:off x="2316" y="3442"/>
              <a:ext cx="3310" cy="30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b="1" smtClean="0">
                  <a:solidFill>
                    <a:srgbClr val="FFFFFF"/>
                  </a:solidFill>
                </a:rPr>
                <a:t>LẬP TRÌNH</a:t>
              </a:r>
              <a:endParaRPr lang="en-US" b="1">
                <a:solidFill>
                  <a:srgbClr val="FFFFFF"/>
                </a:solidFill>
              </a:endParaRPr>
            </a:p>
          </p:txBody>
        </p:sp>
        <p:sp>
          <p:nvSpPr>
            <p:cNvPr id="89171" name="Text Box 83"/>
            <p:cNvSpPr txBox="1">
              <a:spLocks noChangeArrowheads="1"/>
            </p:cNvSpPr>
            <p:nvPr/>
          </p:nvSpPr>
          <p:spPr bwMode="gray">
            <a:xfrm>
              <a:off x="1920" y="3408"/>
              <a:ext cx="2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a:solidFill>
                    <a:srgbClr val="FFFFFF"/>
                  </a:solidFill>
                </a:rPr>
                <a:t>3</a:t>
              </a:r>
            </a:p>
          </p:txBody>
        </p:sp>
      </p:grpSp>
      <p:grpSp>
        <p:nvGrpSpPr>
          <p:cNvPr id="89173" name="Group 85"/>
          <p:cNvGrpSpPr>
            <a:grpSpLocks/>
          </p:cNvGrpSpPr>
          <p:nvPr/>
        </p:nvGrpSpPr>
        <p:grpSpPr bwMode="auto">
          <a:xfrm>
            <a:off x="1447800" y="4625649"/>
            <a:ext cx="6019800" cy="894090"/>
            <a:chOff x="1728" y="4147"/>
            <a:chExt cx="4560" cy="653"/>
          </a:xfrm>
        </p:grpSpPr>
        <p:sp>
          <p:nvSpPr>
            <p:cNvPr id="89165" name="AutoShape 77"/>
            <p:cNvSpPr>
              <a:spLocks noChangeArrowheads="1"/>
            </p:cNvSpPr>
            <p:nvPr/>
          </p:nvSpPr>
          <p:spPr bwMode="gray">
            <a:xfrm>
              <a:off x="2096" y="4260"/>
              <a:ext cx="4192" cy="436"/>
            </a:xfrm>
            <a:prstGeom prst="roundRect">
              <a:avLst>
                <a:gd name="adj" fmla="val 16667"/>
              </a:avLst>
            </a:prstGeom>
            <a:solidFill>
              <a:schemeClr val="folHlink"/>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a:solidFill>
                  <a:srgbClr val="000066"/>
                </a:solidFill>
                <a:latin typeface="Arial" charset="0"/>
              </a:endParaRPr>
            </a:p>
          </p:txBody>
        </p:sp>
        <p:sp>
          <p:nvSpPr>
            <p:cNvPr id="89166" name="AutoShape 78"/>
            <p:cNvSpPr>
              <a:spLocks noChangeArrowheads="1"/>
            </p:cNvSpPr>
            <p:nvPr/>
          </p:nvSpPr>
          <p:spPr bwMode="gray">
            <a:xfrm>
              <a:off x="1728" y="4147"/>
              <a:ext cx="662" cy="653"/>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a:solidFill>
                  <a:srgbClr val="000066"/>
                </a:solidFill>
                <a:latin typeface="Arial" charset="0"/>
              </a:endParaRPr>
            </a:p>
          </p:txBody>
        </p:sp>
        <p:sp>
          <p:nvSpPr>
            <p:cNvPr id="89167" name="Text Box 79"/>
            <p:cNvSpPr txBox="1">
              <a:spLocks noChangeArrowheads="1"/>
            </p:cNvSpPr>
            <p:nvPr/>
          </p:nvSpPr>
          <p:spPr bwMode="gray">
            <a:xfrm>
              <a:off x="2316" y="4313"/>
              <a:ext cx="3310" cy="30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b="1" smtClean="0">
                  <a:solidFill>
                    <a:srgbClr val="FFFFFF"/>
                  </a:solidFill>
                </a:rPr>
                <a:t>KiỂM THỬ PHẦN MỀM</a:t>
              </a:r>
              <a:endParaRPr lang="en-US" b="1">
                <a:solidFill>
                  <a:srgbClr val="FFFFFF"/>
                </a:solidFill>
              </a:endParaRPr>
            </a:p>
          </p:txBody>
        </p:sp>
        <p:sp>
          <p:nvSpPr>
            <p:cNvPr id="89172" name="Text Box 84"/>
            <p:cNvSpPr txBox="1">
              <a:spLocks noChangeArrowheads="1"/>
            </p:cNvSpPr>
            <p:nvPr/>
          </p:nvSpPr>
          <p:spPr bwMode="gray">
            <a:xfrm>
              <a:off x="1920" y="4272"/>
              <a:ext cx="273" cy="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a:solidFill>
                    <a:srgbClr val="FFFFFF"/>
                  </a:solidFill>
                </a:rPr>
                <a:t>4</a:t>
              </a:r>
            </a:p>
          </p:txBody>
        </p:sp>
      </p:grpSp>
    </p:spTree>
    <p:extLst>
      <p:ext uri="{BB962C8B-B14F-4D97-AF65-F5344CB8AC3E}">
        <p14:creationId xmlns:p14="http://schemas.microsoft.com/office/powerpoint/2010/main" val="32216986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9176"/>
                                        </p:tgtEl>
                                        <p:attrNameLst>
                                          <p:attrName>style.visibility</p:attrName>
                                        </p:attrNameLst>
                                      </p:cBhvr>
                                      <p:to>
                                        <p:strVal val="visible"/>
                                      </p:to>
                                    </p:set>
                                    <p:anim calcmode="lin" valueType="num">
                                      <p:cBhvr additive="base">
                                        <p:cTn id="7" dur="500" fill="hold"/>
                                        <p:tgtEl>
                                          <p:spTgt spid="89176"/>
                                        </p:tgtEl>
                                        <p:attrNameLst>
                                          <p:attrName>ppt_x</p:attrName>
                                        </p:attrNameLst>
                                      </p:cBhvr>
                                      <p:tavLst>
                                        <p:tav tm="0">
                                          <p:val>
                                            <p:strVal val="1+#ppt_w/2"/>
                                          </p:val>
                                        </p:tav>
                                        <p:tav tm="100000">
                                          <p:val>
                                            <p:strVal val="#ppt_x"/>
                                          </p:val>
                                        </p:tav>
                                      </p:tavLst>
                                    </p:anim>
                                    <p:anim calcmode="lin" valueType="num">
                                      <p:cBhvr additive="base">
                                        <p:cTn id="8" dur="500" fill="hold"/>
                                        <p:tgtEl>
                                          <p:spTgt spid="8917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9175"/>
                                        </p:tgtEl>
                                        <p:attrNameLst>
                                          <p:attrName>style.visibility</p:attrName>
                                        </p:attrNameLst>
                                      </p:cBhvr>
                                      <p:to>
                                        <p:strVal val="visible"/>
                                      </p:to>
                                    </p:set>
                                    <p:anim calcmode="lin" valueType="num">
                                      <p:cBhvr additive="base">
                                        <p:cTn id="13" dur="500" fill="hold"/>
                                        <p:tgtEl>
                                          <p:spTgt spid="89175"/>
                                        </p:tgtEl>
                                        <p:attrNameLst>
                                          <p:attrName>ppt_x</p:attrName>
                                        </p:attrNameLst>
                                      </p:cBhvr>
                                      <p:tavLst>
                                        <p:tav tm="0">
                                          <p:val>
                                            <p:strVal val="1+#ppt_w/2"/>
                                          </p:val>
                                        </p:tav>
                                        <p:tav tm="100000">
                                          <p:val>
                                            <p:strVal val="#ppt_x"/>
                                          </p:val>
                                        </p:tav>
                                      </p:tavLst>
                                    </p:anim>
                                    <p:anim calcmode="lin" valueType="num">
                                      <p:cBhvr additive="base">
                                        <p:cTn id="14" dur="500" fill="hold"/>
                                        <p:tgtEl>
                                          <p:spTgt spid="8917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9174"/>
                                        </p:tgtEl>
                                        <p:attrNameLst>
                                          <p:attrName>style.visibility</p:attrName>
                                        </p:attrNameLst>
                                      </p:cBhvr>
                                      <p:to>
                                        <p:strVal val="visible"/>
                                      </p:to>
                                    </p:set>
                                    <p:anim calcmode="lin" valueType="num">
                                      <p:cBhvr additive="base">
                                        <p:cTn id="19" dur="500" fill="hold"/>
                                        <p:tgtEl>
                                          <p:spTgt spid="89174"/>
                                        </p:tgtEl>
                                        <p:attrNameLst>
                                          <p:attrName>ppt_x</p:attrName>
                                        </p:attrNameLst>
                                      </p:cBhvr>
                                      <p:tavLst>
                                        <p:tav tm="0">
                                          <p:val>
                                            <p:strVal val="1+#ppt_w/2"/>
                                          </p:val>
                                        </p:tav>
                                        <p:tav tm="100000">
                                          <p:val>
                                            <p:strVal val="#ppt_x"/>
                                          </p:val>
                                        </p:tav>
                                      </p:tavLst>
                                    </p:anim>
                                    <p:anim calcmode="lin" valueType="num">
                                      <p:cBhvr additive="base">
                                        <p:cTn id="20" dur="500" fill="hold"/>
                                        <p:tgtEl>
                                          <p:spTgt spid="8917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9173"/>
                                        </p:tgtEl>
                                        <p:attrNameLst>
                                          <p:attrName>style.visibility</p:attrName>
                                        </p:attrNameLst>
                                      </p:cBhvr>
                                      <p:to>
                                        <p:strVal val="visible"/>
                                      </p:to>
                                    </p:set>
                                    <p:anim calcmode="lin" valueType="num">
                                      <p:cBhvr additive="base">
                                        <p:cTn id="25" dur="500" fill="hold"/>
                                        <p:tgtEl>
                                          <p:spTgt spid="89173"/>
                                        </p:tgtEl>
                                        <p:attrNameLst>
                                          <p:attrName>ppt_x</p:attrName>
                                        </p:attrNameLst>
                                      </p:cBhvr>
                                      <p:tavLst>
                                        <p:tav tm="0">
                                          <p:val>
                                            <p:strVal val="1+#ppt_w/2"/>
                                          </p:val>
                                        </p:tav>
                                        <p:tav tm="100000">
                                          <p:val>
                                            <p:strVal val="#ppt_x"/>
                                          </p:val>
                                        </p:tav>
                                      </p:tavLst>
                                    </p:anim>
                                    <p:anim calcmode="lin" valueType="num">
                                      <p:cBhvr additive="base">
                                        <p:cTn id="26" dur="500" fill="hold"/>
                                        <p:tgtEl>
                                          <p:spTgt spid="89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pPr lvl="0"/>
            <a:r>
              <a:rPr lang="en-US" smtClean="0"/>
              <a:t>9. </a:t>
            </a:r>
            <a:r>
              <a:rPr lang="en-US"/>
              <a:t>Sơ đồ triển </a:t>
            </a:r>
            <a:r>
              <a:rPr lang="en-US" smtClean="0"/>
              <a:t>khai</a:t>
            </a:r>
            <a:endParaRPr lang="en-US"/>
          </a:p>
        </p:txBody>
      </p:sp>
      <p:pic>
        <p:nvPicPr>
          <p:cNvPr id="6" name="Hình ảnh 5"/>
          <p:cNvPicPr/>
          <p:nvPr/>
        </p:nvPicPr>
        <p:blipFill>
          <a:blip r:embed="rId2">
            <a:extLst>
              <a:ext uri="{28A0092B-C50C-407E-A947-70E740481C1C}">
                <a14:useLocalDpi xmlns:a14="http://schemas.microsoft.com/office/drawing/2010/main" val="0"/>
              </a:ext>
            </a:extLst>
          </a:blip>
          <a:stretch>
            <a:fillRect/>
          </a:stretch>
        </p:blipFill>
        <p:spPr>
          <a:xfrm>
            <a:off x="495299" y="1371600"/>
            <a:ext cx="8153399" cy="4648200"/>
          </a:xfrm>
          <a:prstGeom prst="rect">
            <a:avLst/>
          </a:prstGeom>
        </p:spPr>
      </p:pic>
    </p:spTree>
    <p:extLst>
      <p:ext uri="{BB962C8B-B14F-4D97-AF65-F5344CB8AC3E}">
        <p14:creationId xmlns:p14="http://schemas.microsoft.com/office/powerpoint/2010/main" val="4697691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7. Đặc tả giao diện màn hình </a:t>
            </a:r>
            <a:endParaRPr lang="en-US"/>
          </a:p>
        </p:txBody>
      </p:sp>
      <p:pic>
        <p:nvPicPr>
          <p:cNvPr id="5" name="Picture 39"/>
          <p:cNvPicPr/>
          <p:nvPr/>
        </p:nvPicPr>
        <p:blipFill>
          <a:blip r:embed="rId2">
            <a:extLst>
              <a:ext uri="{28A0092B-C50C-407E-A947-70E740481C1C}">
                <a14:useLocalDpi xmlns:a14="http://schemas.microsoft.com/office/drawing/2010/main" val="0"/>
              </a:ext>
            </a:extLst>
          </a:blip>
          <a:srcRect/>
          <a:stretch>
            <a:fillRect/>
          </a:stretch>
        </p:blipFill>
        <p:spPr bwMode="auto">
          <a:xfrm>
            <a:off x="482600" y="1524000"/>
            <a:ext cx="8305799" cy="47244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7. Đặc tả giao diện màn hình  (tt)</a:t>
            </a:r>
            <a:endParaRPr lang="en-US"/>
          </a:p>
        </p:txBody>
      </p:sp>
      <p:graphicFrame>
        <p:nvGraphicFramePr>
          <p:cNvPr id="3" name="Bảng 2"/>
          <p:cNvGraphicFramePr>
            <a:graphicFrameLocks noGrp="1"/>
          </p:cNvGraphicFramePr>
          <p:nvPr>
            <p:extLst>
              <p:ext uri="{D42A27DB-BD31-4B8C-83A1-F6EECF244321}">
                <p14:modId xmlns:p14="http://schemas.microsoft.com/office/powerpoint/2010/main" val="3416266391"/>
              </p:ext>
            </p:extLst>
          </p:nvPr>
        </p:nvGraphicFramePr>
        <p:xfrm>
          <a:off x="304799" y="1371600"/>
          <a:ext cx="8534399" cy="5111489"/>
        </p:xfrm>
        <a:graphic>
          <a:graphicData uri="http://schemas.openxmlformats.org/drawingml/2006/table">
            <a:tbl>
              <a:tblPr firstRow="1" firstCol="1" bandRow="1">
                <a:tableStyleId>{BC89EF96-8CEA-46FF-86C4-4CE0E7609802}</a:tableStyleId>
              </a:tblPr>
              <a:tblGrid>
                <a:gridCol w="711201">
                  <a:extLst>
                    <a:ext uri="{9D8B030D-6E8A-4147-A177-3AD203B41FA5}">
                      <a16:colId xmlns:a16="http://schemas.microsoft.com/office/drawing/2014/main" val="1626363679"/>
                    </a:ext>
                  </a:extLst>
                </a:gridCol>
                <a:gridCol w="2276988">
                  <a:extLst>
                    <a:ext uri="{9D8B030D-6E8A-4147-A177-3AD203B41FA5}">
                      <a16:colId xmlns:a16="http://schemas.microsoft.com/office/drawing/2014/main" val="4212414900"/>
                    </a:ext>
                  </a:extLst>
                </a:gridCol>
                <a:gridCol w="1657444">
                  <a:extLst>
                    <a:ext uri="{9D8B030D-6E8A-4147-A177-3AD203B41FA5}">
                      <a16:colId xmlns:a16="http://schemas.microsoft.com/office/drawing/2014/main" val="5234866"/>
                    </a:ext>
                  </a:extLst>
                </a:gridCol>
                <a:gridCol w="3888766">
                  <a:extLst>
                    <a:ext uri="{9D8B030D-6E8A-4147-A177-3AD203B41FA5}">
                      <a16:colId xmlns:a16="http://schemas.microsoft.com/office/drawing/2014/main" val="25753821"/>
                    </a:ext>
                  </a:extLst>
                </a:gridCol>
              </a:tblGrid>
              <a:tr h="410336">
                <a:tc>
                  <a:txBody>
                    <a:bodyPr/>
                    <a:lstStyle/>
                    <a:p>
                      <a:pPr marL="457200">
                        <a:lnSpc>
                          <a:spcPct val="150000"/>
                        </a:lnSpc>
                        <a:spcAft>
                          <a:spcPts val="0"/>
                        </a:spcAft>
                      </a:pPr>
                      <a:r>
                        <a:rPr lang="en-US" sz="1600">
                          <a:effectLst/>
                        </a:rPr>
                        <a:t>#</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Tên</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Kiểu</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Mô tả</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50779782"/>
                  </a:ext>
                </a:extLst>
              </a:tr>
              <a:tr h="410336">
                <a:tc>
                  <a:txBody>
                    <a:bodyPr/>
                    <a:lstStyle/>
                    <a:p>
                      <a:pPr marL="457200">
                        <a:lnSpc>
                          <a:spcPct val="150000"/>
                        </a:lnSpc>
                        <a:spcAft>
                          <a:spcPts val="0"/>
                        </a:spcAft>
                      </a:pPr>
                      <a:r>
                        <a:rPr lang="en-US" sz="1600">
                          <a:effectLst/>
                        </a:rPr>
                        <a:t>1</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Tên trang web</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Label</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Hiển thị tên trang web đặt xe</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256459029"/>
                  </a:ext>
                </a:extLst>
              </a:tr>
              <a:tr h="1231009">
                <a:tc>
                  <a:txBody>
                    <a:bodyPr/>
                    <a:lstStyle/>
                    <a:p>
                      <a:pPr marL="457200">
                        <a:lnSpc>
                          <a:spcPct val="150000"/>
                        </a:lnSpc>
                        <a:spcAft>
                          <a:spcPts val="0"/>
                        </a:spcAft>
                      </a:pP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Trang chủ, quản lý vé, đăng nhập</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Input</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Giúp chúng ta có thể vào trang chủ, vào quản lý vé, liên hệ, đăng nhập vào tài khoản</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39191696"/>
                  </a:ext>
                </a:extLst>
              </a:tr>
              <a:tr h="820672">
                <a:tc>
                  <a:txBody>
                    <a:bodyPr/>
                    <a:lstStyle/>
                    <a:p>
                      <a:pPr marL="457200">
                        <a:lnSpc>
                          <a:spcPct val="150000"/>
                        </a:lnSpc>
                        <a:spcAft>
                          <a:spcPts val="0"/>
                        </a:spcAft>
                      </a:pPr>
                      <a:r>
                        <a:rPr lang="en-US" sz="1600">
                          <a:effectLst/>
                        </a:rPr>
                        <a:t>3</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Chọn điểm đi, đến</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Combobox</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Giúp khách hàng có thể chọn điểm đi và điểm đến.</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25171527"/>
                  </a:ext>
                </a:extLst>
              </a:tr>
              <a:tr h="660432">
                <a:tc>
                  <a:txBody>
                    <a:bodyPr/>
                    <a:lstStyle/>
                    <a:p>
                      <a:pPr marL="457200" algn="l">
                        <a:lnSpc>
                          <a:spcPct val="150000"/>
                        </a:lnSpc>
                        <a:spcAft>
                          <a:spcPts val="0"/>
                        </a:spcAft>
                      </a:pPr>
                      <a:r>
                        <a:rPr lang="en-US" sz="1600">
                          <a:effectLst/>
                        </a:rPr>
                        <a:t>4</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Chọn ngày đi</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Date Picker</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Dùng để đăng nhập vào web</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1194740"/>
                  </a:ext>
                </a:extLst>
              </a:tr>
              <a:tr h="410336">
                <a:tc>
                  <a:txBody>
                    <a:bodyPr/>
                    <a:lstStyle/>
                    <a:p>
                      <a:pPr marL="457200">
                        <a:lnSpc>
                          <a:spcPct val="150000"/>
                        </a:lnSpc>
                        <a:spcAft>
                          <a:spcPts val="0"/>
                        </a:spcAft>
                      </a:pPr>
                      <a:r>
                        <a:rPr lang="en-US" sz="1600">
                          <a:effectLst/>
                        </a:rPr>
                        <a:t>5</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Tìm vé xe</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Button</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Dùng để tìm vé xe </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21071700"/>
                  </a:ext>
                </a:extLst>
              </a:tr>
              <a:tr h="1009879">
                <a:tc>
                  <a:txBody>
                    <a:bodyPr/>
                    <a:lstStyle/>
                    <a:p>
                      <a:pPr marL="457200">
                        <a:lnSpc>
                          <a:spcPct val="150000"/>
                        </a:lnSpc>
                        <a:spcAft>
                          <a:spcPts val="0"/>
                        </a:spcAft>
                      </a:pPr>
                      <a:r>
                        <a:rPr lang="en-US" sz="1600">
                          <a:effectLst/>
                        </a:rPr>
                        <a:t>6</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Chọn điểm đi, điểm đến ,ngày đi</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Label</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457200">
                        <a:lnSpc>
                          <a:spcPct val="150000"/>
                        </a:lnSpc>
                        <a:spcAft>
                          <a:spcPts val="0"/>
                        </a:spcAft>
                      </a:pPr>
                      <a:r>
                        <a:rPr lang="en-US" sz="1600">
                          <a:effectLst/>
                        </a:rPr>
                        <a:t>Tên dữ liệu cần hiển thị</a:t>
                      </a:r>
                      <a:endParaRPr lang="vi-VN"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86781153"/>
                  </a:ext>
                </a:extLst>
              </a:tr>
            </a:tbl>
          </a:graphicData>
        </a:graphic>
      </p:graphicFrame>
    </p:spTree>
    <p:extLst>
      <p:ext uri="{BB962C8B-B14F-4D97-AF65-F5344CB8AC3E}">
        <p14:creationId xmlns:p14="http://schemas.microsoft.com/office/powerpoint/2010/main" val="20103621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7. Đặc tả giao diện màn hình  (tt)</a:t>
            </a:r>
            <a:endParaRPr lang="en-US"/>
          </a:p>
        </p:txBody>
      </p:sp>
      <p:sp>
        <p:nvSpPr>
          <p:cNvPr id="4" name="Hình chữ nhật 3"/>
          <p:cNvSpPr/>
          <p:nvPr/>
        </p:nvSpPr>
        <p:spPr>
          <a:xfrm>
            <a:off x="609600" y="1219200"/>
            <a:ext cx="8382000" cy="5216813"/>
          </a:xfrm>
          <a:prstGeom prst="rect">
            <a:avLst/>
          </a:prstGeom>
        </p:spPr>
        <p:txBody>
          <a:bodyPr wrap="square">
            <a:spAutoFit/>
          </a:bodyPr>
          <a:lstStyle/>
          <a:p>
            <a:pPr>
              <a:lnSpc>
                <a:spcPct val="150000"/>
              </a:lnSpc>
              <a:spcAft>
                <a:spcPts val="5"/>
              </a:spcAft>
            </a:pPr>
            <a:r>
              <a:rPr lang="en-US" sz="1600">
                <a:latin typeface="Times New Roman" panose="02020603050405020304" pitchFamily="18" charset="0"/>
                <a:ea typeface="Calibri" panose="020F0502020204030204" pitchFamily="34" charset="0"/>
                <a:cs typeface="Times New Roman" panose="02020603050405020304" pitchFamily="18" charset="0"/>
              </a:rPr>
              <a:t>b.3.1  Trang chủ</a:t>
            </a:r>
            <a:endParaRPr lang="vi-VN" sz="12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5"/>
              </a:spcAft>
              <a:buFont typeface="Courier New" panose="02070309020205020404" pitchFamily="49" charset="0"/>
              <a:buChar char="­"/>
            </a:pPr>
            <a:r>
              <a:rPr lang="en-US" sz="1600">
                <a:latin typeface="Times New Roman" panose="02020603050405020304" pitchFamily="18" charset="0"/>
                <a:ea typeface="Calibri" panose="020F0502020204030204" pitchFamily="34" charset="0"/>
                <a:cs typeface="Times New Roman" panose="02020603050405020304" pitchFamily="18" charset="0"/>
              </a:rPr>
              <a:t>Người dùng chọn mục này thì hệ thống sẽ chuyển đến trang chủ.</a:t>
            </a:r>
            <a:endParaRPr lang="vi-VN" sz="12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5"/>
              </a:spcAft>
            </a:pPr>
            <a:r>
              <a:rPr lang="en-US" sz="1600">
                <a:latin typeface="Times New Roman" panose="02020603050405020304" pitchFamily="18" charset="0"/>
                <a:ea typeface="Calibri" panose="020F0502020204030204" pitchFamily="34" charset="0"/>
                <a:cs typeface="Times New Roman" panose="02020603050405020304" pitchFamily="18" charset="0"/>
              </a:rPr>
              <a:t>b.3.2  Quản lý vé</a:t>
            </a:r>
            <a:endParaRPr lang="vi-VN" sz="12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5"/>
              </a:spcAft>
              <a:buFont typeface="Courier New" panose="02070309020205020404" pitchFamily="49" charset="0"/>
              <a:buChar char="­"/>
            </a:pPr>
            <a:r>
              <a:rPr lang="vi-VN" sz="1600">
                <a:latin typeface="Times New Roman" panose="02020603050405020304" pitchFamily="18" charset="0"/>
                <a:ea typeface="Calibri" panose="020F0502020204030204" pitchFamily="34" charset="0"/>
                <a:cs typeface="Times New Roman" panose="02020603050405020304" pitchFamily="18" charset="0"/>
              </a:rPr>
              <a:t>Quản lý sau khi đăng nhập thì có thể chọn để kiểm tra vé và thông tin vé..</a:t>
            </a:r>
            <a:endParaRPr lang="vi-VN" sz="12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5"/>
              </a:spcAft>
            </a:pPr>
            <a:r>
              <a:rPr lang="vi-VN" sz="1600">
                <a:latin typeface="Times New Roman" panose="02020603050405020304" pitchFamily="18" charset="0"/>
                <a:ea typeface="Calibri" panose="020F0502020204030204" pitchFamily="34" charset="0"/>
                <a:cs typeface="Times New Roman" panose="02020603050405020304" pitchFamily="18" charset="0"/>
              </a:rPr>
              <a:t>b.3.3  Liên hệ</a:t>
            </a:r>
            <a:endParaRPr lang="vi-VN" sz="12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5"/>
              </a:spcAft>
              <a:buFont typeface="Courier New" panose="02070309020205020404" pitchFamily="49" charset="0"/>
              <a:buChar char="­"/>
            </a:pPr>
            <a:r>
              <a:rPr lang="vi-VN" sz="1600">
                <a:latin typeface="Times New Roman" panose="02020603050405020304" pitchFamily="18" charset="0"/>
                <a:ea typeface="Calibri" panose="020F0502020204030204" pitchFamily="34" charset="0"/>
                <a:cs typeface="Times New Roman" panose="02020603050405020304" pitchFamily="18" charset="0"/>
              </a:rPr>
              <a:t>Khách hàng có thể ấn vào nút liên hệ để liên hệ với nhân viên.</a:t>
            </a:r>
            <a:endParaRPr lang="vi-VN" sz="12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5"/>
              </a:spcAft>
            </a:pPr>
            <a:r>
              <a:rPr lang="vi-VN" sz="1600">
                <a:latin typeface="Times New Roman" panose="02020603050405020304" pitchFamily="18" charset="0"/>
                <a:ea typeface="Calibri" panose="020F0502020204030204" pitchFamily="34" charset="0"/>
                <a:cs typeface="Times New Roman" panose="02020603050405020304" pitchFamily="18" charset="0"/>
              </a:rPr>
              <a:t>b.3.4  Đăng nhập</a:t>
            </a:r>
            <a:endParaRPr lang="vi-VN" sz="12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5"/>
              </a:spcAft>
              <a:buFont typeface="Courier New" panose="02070309020205020404" pitchFamily="49" charset="0"/>
              <a:buChar char="­"/>
            </a:pPr>
            <a:r>
              <a:rPr lang="vi-VN" sz="1600">
                <a:latin typeface="Times New Roman" panose="02020603050405020304" pitchFamily="18" charset="0"/>
                <a:ea typeface="Calibri" panose="020F0502020204030204" pitchFamily="34" charset="0"/>
                <a:cs typeface="Times New Roman" panose="02020603050405020304" pitchFamily="18" charset="0"/>
              </a:rPr>
              <a:t>Nhân viên, Quản lý, Tài xế ấn vào để đăng nhập vào tài khoản của cá nhân họ.</a:t>
            </a:r>
            <a:endParaRPr lang="vi-VN" sz="12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5"/>
              </a:spcAft>
            </a:pPr>
            <a:r>
              <a:rPr lang="vi-VN" sz="1600">
                <a:latin typeface="Times New Roman" panose="02020603050405020304" pitchFamily="18" charset="0"/>
                <a:ea typeface="Calibri" panose="020F0502020204030204" pitchFamily="34" charset="0"/>
                <a:cs typeface="Times New Roman" panose="02020603050405020304" pitchFamily="18" charset="0"/>
              </a:rPr>
              <a:t>b.3.5 Chọn điểm đi-điểm đến</a:t>
            </a:r>
            <a:endParaRPr lang="vi-VN" sz="12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5"/>
              </a:spcAft>
              <a:buFont typeface="Courier New" panose="02070309020205020404" pitchFamily="49" charset="0"/>
              <a:buChar char="­"/>
            </a:pPr>
            <a:r>
              <a:rPr lang="vi-VN" sz="1600">
                <a:latin typeface="Times New Roman" panose="02020603050405020304" pitchFamily="18" charset="0"/>
                <a:ea typeface="Calibri" panose="020F0502020204030204" pitchFamily="34" charset="0"/>
                <a:cs typeface="Times New Roman" panose="02020603050405020304" pitchFamily="18" charset="0"/>
              </a:rPr>
              <a:t>Khách hàng có thể lựa chọn điểm đi và điểm đến theo mong muốn của khách hàng.</a:t>
            </a:r>
            <a:endParaRPr lang="vi-VN" sz="12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5"/>
              </a:spcAft>
            </a:pPr>
            <a:r>
              <a:rPr lang="vi-VN" sz="1600">
                <a:latin typeface="Times New Roman" panose="02020603050405020304" pitchFamily="18" charset="0"/>
                <a:ea typeface="Calibri" panose="020F0502020204030204" pitchFamily="34" charset="0"/>
                <a:cs typeface="Times New Roman" panose="02020603050405020304" pitchFamily="18" charset="0"/>
              </a:rPr>
              <a:t>b.3.6 Chọn ngày đi</a:t>
            </a:r>
            <a:endParaRPr lang="vi-VN" sz="12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5"/>
              </a:spcAft>
              <a:buFont typeface="Courier New" panose="02070309020205020404" pitchFamily="49" charset="0"/>
              <a:buChar char="­"/>
            </a:pPr>
            <a:r>
              <a:rPr lang="vi-VN" sz="1600">
                <a:latin typeface="Times New Roman" panose="02020603050405020304" pitchFamily="18" charset="0"/>
                <a:ea typeface="Calibri" panose="020F0502020204030204" pitchFamily="34" charset="0"/>
                <a:cs typeface="Times New Roman" panose="02020603050405020304" pitchFamily="18" charset="0"/>
              </a:rPr>
              <a:t>Khách hàng ấn vào có thể chọn ngày đi theo ý của khách hàng.</a:t>
            </a:r>
            <a:endParaRPr lang="vi-VN" sz="1200">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5"/>
              </a:spcAft>
            </a:pPr>
            <a:r>
              <a:rPr lang="vi-VN" sz="1600">
                <a:latin typeface="Times New Roman" panose="02020603050405020304" pitchFamily="18" charset="0"/>
                <a:ea typeface="Calibri" panose="020F0502020204030204" pitchFamily="34" charset="0"/>
                <a:cs typeface="Times New Roman" panose="02020603050405020304" pitchFamily="18" charset="0"/>
              </a:rPr>
              <a:t>b.3.7 Tìm vé xe</a:t>
            </a:r>
            <a:endParaRPr lang="vi-VN" sz="120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5"/>
              </a:spcAft>
              <a:buFont typeface="Courier New" panose="02070309020205020404" pitchFamily="49" charset="0"/>
              <a:buChar char="­"/>
            </a:pPr>
            <a:r>
              <a:rPr lang="vi-VN" sz="1600">
                <a:latin typeface="Times New Roman" panose="02020603050405020304" pitchFamily="18" charset="0"/>
                <a:ea typeface="Calibri" panose="020F0502020204030204" pitchFamily="34" charset="0"/>
                <a:cs typeface="Times New Roman" panose="02020603050405020304" pitchFamily="18" charset="0"/>
              </a:rPr>
              <a:t>Sau khi khách hàng chọn điểm đi, điểm đến và ngày đi, thì khách hàng có thể ấn chọn tìm vé xe</a:t>
            </a:r>
            <a:endParaRPr lang="vi-VN" sz="12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37801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895600"/>
            <a:ext cx="8458200" cy="563563"/>
          </a:xfrm>
        </p:spPr>
        <p:txBody>
          <a:bodyPr/>
          <a:lstStyle/>
          <a:p>
            <a:r>
              <a:rPr lang="en-US" sz="5400" smtClean="0">
                <a:solidFill>
                  <a:srgbClr val="C00000"/>
                </a:solidFill>
              </a:rPr>
              <a:t>III. LẬP TRÌNH</a:t>
            </a:r>
            <a:endParaRPr lang="en-US" sz="5400">
              <a:solidFill>
                <a:srgbClr val="C00000"/>
              </a:solidFill>
            </a:endParaRPr>
          </a:p>
        </p:txBody>
      </p:sp>
    </p:spTree>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1. Một số giao diện đã code</a:t>
            </a:r>
            <a:endParaRPr lang="en-US"/>
          </a:p>
        </p:txBody>
      </p:sp>
      <p:pic>
        <p:nvPicPr>
          <p:cNvPr id="7" name="Hình ảnh 6"/>
          <p:cNvPicPr>
            <a:picLocks noChangeAspect="1"/>
          </p:cNvPicPr>
          <p:nvPr/>
        </p:nvPicPr>
        <p:blipFill>
          <a:blip r:embed="rId3"/>
          <a:stretch>
            <a:fillRect/>
          </a:stretch>
        </p:blipFill>
        <p:spPr>
          <a:xfrm>
            <a:off x="381000" y="1725894"/>
            <a:ext cx="8382000" cy="4903506"/>
          </a:xfrm>
          <a:prstGeom prst="rect">
            <a:avLst/>
          </a:prstGeom>
        </p:spPr>
      </p:pic>
      <p:sp>
        <p:nvSpPr>
          <p:cNvPr id="8" name="Title 1"/>
          <p:cNvSpPr txBox="1">
            <a:spLocks/>
          </p:cNvSpPr>
          <p:nvPr/>
        </p:nvSpPr>
        <p:spPr bwMode="white">
          <a:xfrm>
            <a:off x="277760" y="1172163"/>
            <a:ext cx="8458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a:lstStyle>
          <a:p>
            <a:r>
              <a:rPr lang="en-US" sz="2000" kern="0" smtClean="0">
                <a:solidFill>
                  <a:srgbClr val="C00000"/>
                </a:solidFill>
              </a:rPr>
              <a:t>Trang chủ</a:t>
            </a:r>
            <a:endParaRPr lang="en-US" sz="2000" kern="0">
              <a:solidFill>
                <a:srgbClr val="C00000"/>
              </a:solidFil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1. Một số giao diện đã code (tt)</a:t>
            </a:r>
            <a:endParaRPr lang="en-US"/>
          </a:p>
        </p:txBody>
      </p:sp>
      <p:sp>
        <p:nvSpPr>
          <p:cNvPr id="8" name="Title 1"/>
          <p:cNvSpPr txBox="1">
            <a:spLocks/>
          </p:cNvSpPr>
          <p:nvPr/>
        </p:nvSpPr>
        <p:spPr bwMode="white">
          <a:xfrm>
            <a:off x="277760" y="1172163"/>
            <a:ext cx="8458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a:lstStyle>
          <a:p>
            <a:r>
              <a:rPr lang="en-US" sz="2000" kern="0" smtClean="0">
                <a:solidFill>
                  <a:srgbClr val="C00000"/>
                </a:solidFill>
              </a:rPr>
              <a:t>Xem kết quả tìm kiếm</a:t>
            </a:r>
            <a:endParaRPr lang="en-US" sz="2000" kern="0">
              <a:solidFill>
                <a:srgbClr val="C00000"/>
              </a:solidFill>
            </a:endParaRPr>
          </a:p>
        </p:txBody>
      </p:sp>
      <p:pic>
        <p:nvPicPr>
          <p:cNvPr id="2" name="Hình ảnh 1"/>
          <p:cNvPicPr>
            <a:picLocks noChangeAspect="1"/>
          </p:cNvPicPr>
          <p:nvPr/>
        </p:nvPicPr>
        <p:blipFill>
          <a:blip r:embed="rId3"/>
          <a:stretch>
            <a:fillRect/>
          </a:stretch>
        </p:blipFill>
        <p:spPr>
          <a:xfrm>
            <a:off x="533400" y="1841089"/>
            <a:ext cx="8382000" cy="4788311"/>
          </a:xfrm>
          <a:prstGeom prst="rect">
            <a:avLst/>
          </a:prstGeom>
        </p:spPr>
      </p:pic>
    </p:spTree>
    <p:extLst>
      <p:ext uri="{BB962C8B-B14F-4D97-AF65-F5344CB8AC3E}">
        <p14:creationId xmlns:p14="http://schemas.microsoft.com/office/powerpoint/2010/main" val="35306001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1. Một số giao diện đã code (tt)</a:t>
            </a:r>
            <a:endParaRPr lang="en-US"/>
          </a:p>
        </p:txBody>
      </p:sp>
      <p:sp>
        <p:nvSpPr>
          <p:cNvPr id="8" name="Title 1"/>
          <p:cNvSpPr txBox="1">
            <a:spLocks/>
          </p:cNvSpPr>
          <p:nvPr/>
        </p:nvSpPr>
        <p:spPr bwMode="white">
          <a:xfrm>
            <a:off x="277760" y="1172163"/>
            <a:ext cx="8458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a:lstStyle>
          <a:p>
            <a:r>
              <a:rPr lang="en-US" sz="2000" kern="0" smtClean="0">
                <a:solidFill>
                  <a:srgbClr val="C00000"/>
                </a:solidFill>
              </a:rPr>
              <a:t>Xem kết quả tìm kiếm</a:t>
            </a:r>
            <a:endParaRPr lang="en-US" sz="2000" kern="0">
              <a:solidFill>
                <a:srgbClr val="C00000"/>
              </a:solidFill>
            </a:endParaRPr>
          </a:p>
        </p:txBody>
      </p:sp>
      <p:pic>
        <p:nvPicPr>
          <p:cNvPr id="2" name="Hình ảnh 1"/>
          <p:cNvPicPr>
            <a:picLocks noChangeAspect="1"/>
          </p:cNvPicPr>
          <p:nvPr/>
        </p:nvPicPr>
        <p:blipFill>
          <a:blip r:embed="rId3"/>
          <a:stretch>
            <a:fillRect/>
          </a:stretch>
        </p:blipFill>
        <p:spPr>
          <a:xfrm>
            <a:off x="533400" y="1841089"/>
            <a:ext cx="8382000" cy="4788311"/>
          </a:xfrm>
          <a:prstGeom prst="rect">
            <a:avLst/>
          </a:prstGeom>
        </p:spPr>
      </p:pic>
    </p:spTree>
    <p:extLst>
      <p:ext uri="{BB962C8B-B14F-4D97-AF65-F5344CB8AC3E}">
        <p14:creationId xmlns:p14="http://schemas.microsoft.com/office/powerpoint/2010/main" val="7297541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1. Một số giao diện đã code (tt)</a:t>
            </a:r>
            <a:endParaRPr lang="en-US"/>
          </a:p>
        </p:txBody>
      </p:sp>
      <p:sp>
        <p:nvSpPr>
          <p:cNvPr id="8" name="Title 1"/>
          <p:cNvSpPr txBox="1">
            <a:spLocks/>
          </p:cNvSpPr>
          <p:nvPr/>
        </p:nvSpPr>
        <p:spPr bwMode="white">
          <a:xfrm>
            <a:off x="277760" y="1172163"/>
            <a:ext cx="8458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a:lstStyle>
          <a:p>
            <a:r>
              <a:rPr lang="en-US" sz="2000" kern="0" smtClean="0">
                <a:solidFill>
                  <a:srgbClr val="C00000"/>
                </a:solidFill>
              </a:rPr>
              <a:t>Xem chi tiết vé</a:t>
            </a:r>
            <a:endParaRPr lang="en-US" sz="2000" kern="0">
              <a:solidFill>
                <a:srgbClr val="C00000"/>
              </a:solidFill>
            </a:endParaRPr>
          </a:p>
        </p:txBody>
      </p:sp>
      <p:pic>
        <p:nvPicPr>
          <p:cNvPr id="4" name="Hình ảnh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737" y="1841089"/>
            <a:ext cx="8686800" cy="4223256"/>
          </a:xfrm>
          <a:prstGeom prst="rect">
            <a:avLst/>
          </a:prstGeom>
        </p:spPr>
      </p:pic>
    </p:spTree>
    <p:extLst>
      <p:ext uri="{BB962C8B-B14F-4D97-AF65-F5344CB8AC3E}">
        <p14:creationId xmlns:p14="http://schemas.microsoft.com/office/powerpoint/2010/main" val="3271822721"/>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000" y="53975"/>
            <a:ext cx="8381999" cy="1012825"/>
          </a:xfrm>
          <a:prstGeom prst="roundRect">
            <a:avLst/>
          </a:prstGeom>
        </p:spPr>
        <p:style>
          <a:lnRef idx="2">
            <a:schemeClr val="dk1"/>
          </a:lnRef>
          <a:fillRef idx="1">
            <a:schemeClr val="lt1"/>
          </a:fillRef>
          <a:effectRef idx="0">
            <a:schemeClr val="dk1"/>
          </a:effectRef>
          <a:fontRef idx="minor">
            <a:schemeClr val="dk1"/>
          </a:fontRef>
        </p:style>
        <p:txBody>
          <a:bodyPr/>
          <a:lstStyle/>
          <a:p>
            <a:r>
              <a:rPr lang="en-US" smtClean="0"/>
              <a:t>1. Một số giao diện đã code (tt)</a:t>
            </a:r>
            <a:endParaRPr lang="en-US"/>
          </a:p>
        </p:txBody>
      </p:sp>
      <p:sp>
        <p:nvSpPr>
          <p:cNvPr id="8" name="Title 1"/>
          <p:cNvSpPr txBox="1">
            <a:spLocks/>
          </p:cNvSpPr>
          <p:nvPr/>
        </p:nvSpPr>
        <p:spPr bwMode="white">
          <a:xfrm>
            <a:off x="277760" y="1172163"/>
            <a:ext cx="84582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a:lstStyle>
          <a:p>
            <a:r>
              <a:rPr lang="en-US" sz="2000" kern="0" smtClean="0">
                <a:solidFill>
                  <a:srgbClr val="C00000"/>
                </a:solidFill>
              </a:rPr>
              <a:t>Trang quản lý lịch trình admin</a:t>
            </a:r>
            <a:endParaRPr lang="en-US" sz="2000" kern="0">
              <a:solidFill>
                <a:srgbClr val="C00000"/>
              </a:solidFill>
            </a:endParaRPr>
          </a:p>
        </p:txBody>
      </p:sp>
      <p:pic>
        <p:nvPicPr>
          <p:cNvPr id="5" name="Hình ảnh 4"/>
          <p:cNvPicPr>
            <a:picLocks noChangeAspect="1"/>
          </p:cNvPicPr>
          <p:nvPr/>
        </p:nvPicPr>
        <p:blipFill>
          <a:blip r:embed="rId3"/>
          <a:stretch>
            <a:fillRect/>
          </a:stretch>
        </p:blipFill>
        <p:spPr>
          <a:xfrm>
            <a:off x="533399" y="1836173"/>
            <a:ext cx="8229599" cy="4640827"/>
          </a:xfrm>
          <a:prstGeom prst="rect">
            <a:avLst/>
          </a:prstGeom>
        </p:spPr>
      </p:pic>
    </p:spTree>
    <p:extLst>
      <p:ext uri="{BB962C8B-B14F-4D97-AF65-F5344CB8AC3E}">
        <p14:creationId xmlns:p14="http://schemas.microsoft.com/office/powerpoint/2010/main" val="11580501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667000"/>
            <a:ext cx="8458200" cy="1371600"/>
          </a:xfrm>
        </p:spPr>
        <p:txBody>
          <a:bodyPr/>
          <a:lstStyle/>
          <a:p>
            <a:r>
              <a:rPr lang="en-US" sz="5400" smtClean="0">
                <a:solidFill>
                  <a:srgbClr val="C00000"/>
                </a:solidFill>
              </a:rPr>
              <a:t>I. TỔNG QUAN</a:t>
            </a:r>
            <a:endParaRPr lang="en-US" sz="5400">
              <a:solidFill>
                <a:srgbClr val="C00000"/>
              </a:solidFill>
            </a:endParaRPr>
          </a:p>
        </p:txBody>
      </p:sp>
    </p:spTree>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2362200"/>
            <a:ext cx="8458200" cy="1981200"/>
          </a:xfrm>
        </p:spPr>
        <p:txBody>
          <a:bodyPr/>
          <a:lstStyle/>
          <a:p>
            <a:r>
              <a:rPr lang="en-US" sz="5400" smtClean="0">
                <a:solidFill>
                  <a:srgbClr val="C00000"/>
                </a:solidFill>
              </a:rPr>
              <a:t>IV.KiỂM THỬ PHẦN MỀM</a:t>
            </a:r>
            <a:endParaRPr lang="en-US" sz="5400">
              <a:solidFill>
                <a:srgbClr val="C00000"/>
              </a:solidFill>
            </a:endParaRPr>
          </a:p>
        </p:txBody>
      </p:sp>
    </p:spTree>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CHƯƠNG 1: TỔNG QUAN</a:t>
            </a:r>
            <a:endParaRPr lang="en-US"/>
          </a:p>
        </p:txBody>
      </p:sp>
      <p:sp>
        <p:nvSpPr>
          <p:cNvPr id="5" name="Title 1"/>
          <p:cNvSpPr txBox="1">
            <a:spLocks/>
          </p:cNvSpPr>
          <p:nvPr/>
        </p:nvSpPr>
        <p:spPr bwMode="white">
          <a:xfrm>
            <a:off x="381000" y="53975"/>
            <a:ext cx="8381999" cy="1012825"/>
          </a:xfrm>
          <a:prstGeom prst="round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5782" tIns="47891" rIns="95782" bIns="47891" numCol="1" anchor="ctr" anchorCtr="0" compatLnSpc="1">
            <a:prstTxWarp prst="textNoShape">
              <a:avLst/>
            </a:prstTxWarp>
          </a:bodyPr>
          <a:lstStyle/>
          <a:p>
            <a:pPr marL="0" marR="0" lvl="0" indent="0" algn="ctr" defTabSz="957263" rtl="0" eaLnBrk="1" fontAlgn="base" latinLnBrk="0" hangingPunct="1">
              <a:lnSpc>
                <a:spcPct val="100000"/>
              </a:lnSpc>
              <a:spcBef>
                <a:spcPct val="0"/>
              </a:spcBef>
              <a:spcAft>
                <a:spcPct val="0"/>
              </a:spcAft>
              <a:buClrTx/>
              <a:buSzTx/>
              <a:buFontTx/>
              <a:buNone/>
              <a:tabLst/>
              <a:defRPr/>
            </a:pPr>
            <a:r>
              <a:rPr lang="en-US" sz="2900" b="1" kern="0" smtClean="0"/>
              <a:t>Các test cases và kết quả TEST</a:t>
            </a:r>
            <a:endParaRPr kumimoji="0" lang="en-US" sz="2900" b="1" i="0" u="none" strike="noStrike" kern="0" cap="none" spc="0" normalizeH="0" baseline="0" noProof="0">
              <a:ln>
                <a:noFill/>
              </a:ln>
              <a:solidFill>
                <a:schemeClr val="dk1"/>
              </a:solidFill>
              <a:effectLst/>
              <a:uLnTx/>
              <a:uFillTx/>
              <a:latin typeface="+mn-lt"/>
              <a:ea typeface="+mn-ea"/>
              <a:cs typeface="+mn-cs"/>
            </a:endParaRPr>
          </a:p>
        </p:txBody>
      </p:sp>
      <p:graphicFrame>
        <p:nvGraphicFramePr>
          <p:cNvPr id="8" name="Bảng 7"/>
          <p:cNvGraphicFramePr>
            <a:graphicFrameLocks noGrp="1"/>
          </p:cNvGraphicFramePr>
          <p:nvPr>
            <p:extLst>
              <p:ext uri="{D42A27DB-BD31-4B8C-83A1-F6EECF244321}">
                <p14:modId xmlns:p14="http://schemas.microsoft.com/office/powerpoint/2010/main" val="4130881965"/>
              </p:ext>
            </p:extLst>
          </p:nvPr>
        </p:nvGraphicFramePr>
        <p:xfrm>
          <a:off x="228600" y="1371600"/>
          <a:ext cx="8686801" cy="4930577"/>
        </p:xfrm>
        <a:graphic>
          <a:graphicData uri="http://schemas.openxmlformats.org/drawingml/2006/table">
            <a:tbl>
              <a:tblPr firstRow="1" firstCol="1" bandRow="1">
                <a:tableStyleId>{7E9639D4-E3E2-4D34-9284-5A2195B3D0D7}</a:tableStyleId>
              </a:tblPr>
              <a:tblGrid>
                <a:gridCol w="605674">
                  <a:extLst>
                    <a:ext uri="{9D8B030D-6E8A-4147-A177-3AD203B41FA5}">
                      <a16:colId xmlns:a16="http://schemas.microsoft.com/office/drawing/2014/main" val="1318942563"/>
                    </a:ext>
                  </a:extLst>
                </a:gridCol>
                <a:gridCol w="505205">
                  <a:extLst>
                    <a:ext uri="{9D8B030D-6E8A-4147-A177-3AD203B41FA5}">
                      <a16:colId xmlns:a16="http://schemas.microsoft.com/office/drawing/2014/main" val="907455323"/>
                    </a:ext>
                  </a:extLst>
                </a:gridCol>
                <a:gridCol w="909225">
                  <a:extLst>
                    <a:ext uri="{9D8B030D-6E8A-4147-A177-3AD203B41FA5}">
                      <a16:colId xmlns:a16="http://schemas.microsoft.com/office/drawing/2014/main" val="2784573605"/>
                    </a:ext>
                  </a:extLst>
                </a:gridCol>
                <a:gridCol w="1110880">
                  <a:extLst>
                    <a:ext uri="{9D8B030D-6E8A-4147-A177-3AD203B41FA5}">
                      <a16:colId xmlns:a16="http://schemas.microsoft.com/office/drawing/2014/main" val="4205925152"/>
                    </a:ext>
                  </a:extLst>
                </a:gridCol>
                <a:gridCol w="2020102">
                  <a:extLst>
                    <a:ext uri="{9D8B030D-6E8A-4147-A177-3AD203B41FA5}">
                      <a16:colId xmlns:a16="http://schemas.microsoft.com/office/drawing/2014/main" val="2104017320"/>
                    </a:ext>
                  </a:extLst>
                </a:gridCol>
                <a:gridCol w="2020102">
                  <a:extLst>
                    <a:ext uri="{9D8B030D-6E8A-4147-A177-3AD203B41FA5}">
                      <a16:colId xmlns:a16="http://schemas.microsoft.com/office/drawing/2014/main" val="1915043786"/>
                    </a:ext>
                  </a:extLst>
                </a:gridCol>
                <a:gridCol w="909225">
                  <a:extLst>
                    <a:ext uri="{9D8B030D-6E8A-4147-A177-3AD203B41FA5}">
                      <a16:colId xmlns:a16="http://schemas.microsoft.com/office/drawing/2014/main" val="1242681784"/>
                    </a:ext>
                  </a:extLst>
                </a:gridCol>
                <a:gridCol w="606388">
                  <a:extLst>
                    <a:ext uri="{9D8B030D-6E8A-4147-A177-3AD203B41FA5}">
                      <a16:colId xmlns:a16="http://schemas.microsoft.com/office/drawing/2014/main" val="3847864478"/>
                    </a:ext>
                  </a:extLst>
                </a:gridCol>
              </a:tblGrid>
              <a:tr h="175089">
                <a:tc rowSpan="2">
                  <a:txBody>
                    <a:bodyPr/>
                    <a:lstStyle/>
                    <a:p>
                      <a:pPr algn="ctr">
                        <a:lnSpc>
                          <a:spcPct val="107000"/>
                        </a:lnSpc>
                        <a:spcAft>
                          <a:spcPts val="0"/>
                        </a:spcAft>
                      </a:pPr>
                      <a:r>
                        <a:rPr lang="en-US" sz="1100">
                          <a:effectLst/>
                        </a:rPr>
                        <a:t>Mã yêu cầu</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rowSpan="2">
                  <a:txBody>
                    <a:bodyPr/>
                    <a:lstStyle/>
                    <a:p>
                      <a:pPr algn="ctr">
                        <a:lnSpc>
                          <a:spcPct val="107000"/>
                        </a:lnSpc>
                        <a:spcAft>
                          <a:spcPts val="0"/>
                        </a:spcAft>
                      </a:pPr>
                      <a:r>
                        <a:rPr lang="en-US" sz="1100">
                          <a:effectLst/>
                        </a:rPr>
                        <a:t>Mã test case</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gridSpan="6">
                  <a:txBody>
                    <a:bodyPr/>
                    <a:lstStyle/>
                    <a:p>
                      <a:pPr algn="ctr">
                        <a:lnSpc>
                          <a:spcPct val="107000"/>
                        </a:lnSpc>
                        <a:spcAft>
                          <a:spcPts val="0"/>
                        </a:spcAft>
                      </a:pPr>
                      <a:r>
                        <a:rPr lang="en-US" sz="1050">
                          <a:effectLst/>
                        </a:rPr>
                        <a:t>Nội dung test</a:t>
                      </a:r>
                      <a:endParaRPr lang="vi-VN" sz="8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b"/>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tc hMerge="1">
                  <a:txBody>
                    <a:bodyPr/>
                    <a:lstStyle/>
                    <a:p>
                      <a:endParaRPr lang="vi-VN"/>
                    </a:p>
                  </a:txBody>
                  <a:tcPr/>
                </a:tc>
                <a:extLst>
                  <a:ext uri="{0D108BD9-81ED-4DB2-BD59-A6C34878D82A}">
                    <a16:rowId xmlns:a16="http://schemas.microsoft.com/office/drawing/2014/main" val="3904839252"/>
                  </a:ext>
                </a:extLst>
              </a:tr>
              <a:tr h="847973">
                <a:tc vMerge="1">
                  <a:txBody>
                    <a:bodyPr/>
                    <a:lstStyle/>
                    <a:p>
                      <a:endParaRPr lang="vi-VN"/>
                    </a:p>
                  </a:txBody>
                  <a:tcPr/>
                </a:tc>
                <a:tc vMerge="1">
                  <a:txBody>
                    <a:bodyPr/>
                    <a:lstStyle/>
                    <a:p>
                      <a:endParaRPr lang="vi-VN"/>
                    </a:p>
                  </a:txBody>
                  <a:tcPr/>
                </a:tc>
                <a:tc>
                  <a:txBody>
                    <a:bodyPr/>
                    <a:lstStyle/>
                    <a:p>
                      <a:pPr algn="ctr">
                        <a:lnSpc>
                          <a:spcPct val="107000"/>
                        </a:lnSpc>
                        <a:spcAft>
                          <a:spcPts val="0"/>
                        </a:spcAft>
                      </a:pPr>
                      <a:r>
                        <a:rPr lang="en-US" sz="1100" b="1">
                          <a:solidFill>
                            <a:schemeClr val="bg1"/>
                          </a:solidFill>
                          <a:effectLst/>
                        </a:rPr>
                        <a:t>Chức năng</a:t>
                      </a:r>
                      <a:endParaRPr lang="vi-VN" sz="9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solidFill>
                      <a:srgbClr val="002060"/>
                    </a:solidFill>
                  </a:tcPr>
                </a:tc>
                <a:tc>
                  <a:txBody>
                    <a:bodyPr/>
                    <a:lstStyle/>
                    <a:p>
                      <a:pPr algn="ctr">
                        <a:lnSpc>
                          <a:spcPct val="107000"/>
                        </a:lnSpc>
                        <a:spcAft>
                          <a:spcPts val="0"/>
                        </a:spcAft>
                        <a:tabLst>
                          <a:tab pos="864235" algn="l"/>
                        </a:tabLst>
                      </a:pPr>
                      <a:r>
                        <a:rPr lang="en-US" sz="1100" b="1">
                          <a:solidFill>
                            <a:schemeClr val="bg1"/>
                          </a:solidFill>
                          <a:effectLst/>
                        </a:rPr>
                        <a:t>Tiêu Đề</a:t>
                      </a:r>
                      <a:endParaRPr lang="vi-VN" sz="9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solidFill>
                      <a:srgbClr val="002060"/>
                    </a:solidFill>
                  </a:tcPr>
                </a:tc>
                <a:tc>
                  <a:txBody>
                    <a:bodyPr/>
                    <a:lstStyle/>
                    <a:p>
                      <a:pPr algn="ctr">
                        <a:lnSpc>
                          <a:spcPct val="107000"/>
                        </a:lnSpc>
                        <a:spcAft>
                          <a:spcPts val="0"/>
                        </a:spcAft>
                      </a:pPr>
                      <a:r>
                        <a:rPr lang="en-US" sz="1100" b="1">
                          <a:solidFill>
                            <a:schemeClr val="bg1"/>
                          </a:solidFill>
                          <a:effectLst/>
                        </a:rPr>
                        <a:t>Điều kiện TEST</a:t>
                      </a:r>
                      <a:endParaRPr lang="vi-VN" sz="9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solidFill>
                      <a:srgbClr val="002060"/>
                    </a:solidFill>
                  </a:tcPr>
                </a:tc>
                <a:tc>
                  <a:txBody>
                    <a:bodyPr/>
                    <a:lstStyle/>
                    <a:p>
                      <a:pPr algn="ctr">
                        <a:lnSpc>
                          <a:spcPct val="107000"/>
                        </a:lnSpc>
                        <a:spcAft>
                          <a:spcPts val="0"/>
                        </a:spcAft>
                      </a:pPr>
                      <a:r>
                        <a:rPr lang="vi-VN" sz="1100" b="1">
                          <a:solidFill>
                            <a:schemeClr val="bg1"/>
                          </a:solidFill>
                          <a:effectLst/>
                        </a:rPr>
                        <a:t>Các bước test</a:t>
                      </a:r>
                      <a:endParaRPr lang="vi-VN" sz="9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solidFill>
                      <a:srgbClr val="002060"/>
                    </a:solidFill>
                  </a:tcPr>
                </a:tc>
                <a:tc>
                  <a:txBody>
                    <a:bodyPr/>
                    <a:lstStyle/>
                    <a:p>
                      <a:pPr algn="ctr">
                        <a:lnSpc>
                          <a:spcPct val="107000"/>
                        </a:lnSpc>
                        <a:spcAft>
                          <a:spcPts val="0"/>
                        </a:spcAft>
                      </a:pPr>
                      <a:r>
                        <a:rPr lang="vi-VN" sz="1100" b="1">
                          <a:solidFill>
                            <a:schemeClr val="bg1"/>
                          </a:solidFill>
                          <a:effectLst/>
                        </a:rPr>
                        <a:t>Kết quả</a:t>
                      </a:r>
                      <a:endParaRPr lang="vi-VN" sz="900" b="1">
                        <a:solidFill>
                          <a:schemeClr val="bg1"/>
                        </a:solidFill>
                        <a:effectLst/>
                      </a:endParaRPr>
                    </a:p>
                    <a:p>
                      <a:pPr algn="ctr">
                        <a:lnSpc>
                          <a:spcPct val="107000"/>
                        </a:lnSpc>
                        <a:spcAft>
                          <a:spcPts val="0"/>
                        </a:spcAft>
                      </a:pPr>
                      <a:r>
                        <a:rPr lang="vi-VN" sz="1100" b="1">
                          <a:solidFill>
                            <a:schemeClr val="bg1"/>
                          </a:solidFill>
                          <a:effectLst/>
                        </a:rPr>
                        <a:t>mong đợi</a:t>
                      </a:r>
                      <a:endParaRPr lang="vi-VN" sz="9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solidFill>
                      <a:srgbClr val="002060"/>
                    </a:solidFill>
                  </a:tcPr>
                </a:tc>
                <a:tc>
                  <a:txBody>
                    <a:bodyPr/>
                    <a:lstStyle/>
                    <a:p>
                      <a:pPr algn="ctr">
                        <a:lnSpc>
                          <a:spcPct val="107000"/>
                        </a:lnSpc>
                        <a:spcAft>
                          <a:spcPts val="0"/>
                        </a:spcAft>
                      </a:pPr>
                      <a:r>
                        <a:rPr lang="vi-VN" sz="1100" b="1">
                          <a:solidFill>
                            <a:schemeClr val="bg1"/>
                          </a:solidFill>
                          <a:effectLst/>
                        </a:rPr>
                        <a:t>Kết quả</a:t>
                      </a:r>
                      <a:endParaRPr lang="vi-VN" sz="9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solidFill>
                      <a:srgbClr val="002060"/>
                    </a:solidFill>
                  </a:tcPr>
                </a:tc>
                <a:extLst>
                  <a:ext uri="{0D108BD9-81ED-4DB2-BD59-A6C34878D82A}">
                    <a16:rowId xmlns:a16="http://schemas.microsoft.com/office/drawing/2014/main" val="108765364"/>
                  </a:ext>
                </a:extLst>
              </a:tr>
              <a:tr h="1643525">
                <a:tc>
                  <a:txBody>
                    <a:bodyPr/>
                    <a:lstStyle/>
                    <a:p>
                      <a:pPr>
                        <a:lnSpc>
                          <a:spcPct val="107000"/>
                        </a:lnSpc>
                        <a:spcAft>
                          <a:spcPts val="0"/>
                        </a:spcAft>
                      </a:pPr>
                      <a:r>
                        <a:rPr lang="vi-VN" sz="1100">
                          <a:effectLst/>
                        </a:rPr>
                        <a:t>UC – KH - 1</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TC_01</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Tra cứu lịch trình </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Tra cứu thông tin theo đúng quy trình</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Khách hàng đã truy cập vào trang chủ Web Đặt vé xe</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1. Khách hàng lựa chọn điểm đi</a:t>
                      </a:r>
                      <a:br>
                        <a:rPr lang="vi-VN" sz="1100">
                          <a:effectLst/>
                        </a:rPr>
                      </a:br>
                      <a:r>
                        <a:rPr lang="vi-VN" sz="1100">
                          <a:effectLst/>
                        </a:rPr>
                        <a:t>2. Khách hàng lựa chọn điểm đến</a:t>
                      </a:r>
                      <a:br>
                        <a:rPr lang="vi-VN" sz="1100">
                          <a:effectLst/>
                        </a:rPr>
                      </a:br>
                      <a:r>
                        <a:rPr lang="vi-VN" sz="1100">
                          <a:effectLst/>
                        </a:rPr>
                        <a:t>3. Khách hàng lựa chọn thời gian</a:t>
                      </a:r>
                      <a:br>
                        <a:rPr lang="vi-VN" sz="1100">
                          <a:effectLst/>
                        </a:rPr>
                      </a:br>
                      <a:r>
                        <a:rPr lang="vi-VN" sz="1100">
                          <a:effectLst/>
                        </a:rPr>
                        <a:t>4. Khách hàng bấm nút Tra Cứu</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Hệ thống hiển thị kết quả ứng với nội dung tra cứu</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gn="ctr">
                        <a:lnSpc>
                          <a:spcPct val="107000"/>
                        </a:lnSpc>
                        <a:spcAft>
                          <a:spcPts val="0"/>
                        </a:spcAft>
                      </a:pPr>
                      <a:r>
                        <a:rPr lang="vi-VN" sz="900">
                          <a:effectLst/>
                        </a:rPr>
                        <a:t>PASS</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extLst>
                  <a:ext uri="{0D108BD9-81ED-4DB2-BD59-A6C34878D82A}">
                    <a16:rowId xmlns:a16="http://schemas.microsoft.com/office/drawing/2014/main" val="4069484322"/>
                  </a:ext>
                </a:extLst>
              </a:tr>
              <a:tr h="2263990">
                <a:tc>
                  <a:txBody>
                    <a:bodyPr/>
                    <a:lstStyle/>
                    <a:p>
                      <a:pPr>
                        <a:lnSpc>
                          <a:spcPct val="107000"/>
                        </a:lnSpc>
                        <a:spcAft>
                          <a:spcPts val="0"/>
                        </a:spcAft>
                      </a:pPr>
                      <a:r>
                        <a:rPr lang="vi-VN" sz="1100">
                          <a:effectLst/>
                        </a:rPr>
                        <a:t>UC – KH - 1</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TC_02</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Tra cứu lịch trình </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Khách hàng không lựa chọn điểm đi</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Khách hàng đã truy cập vào trang chủ Web Đặt vé xe</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1. Khách hàng không lựa chọn điểm đi</a:t>
                      </a:r>
                      <a:br>
                        <a:rPr lang="vi-VN" sz="1100">
                          <a:effectLst/>
                        </a:rPr>
                      </a:br>
                      <a:r>
                        <a:rPr lang="vi-VN" sz="1100">
                          <a:effectLst/>
                        </a:rPr>
                        <a:t>2. Khách hàng không lựa chọn điểm đến</a:t>
                      </a:r>
                      <a:br>
                        <a:rPr lang="vi-VN" sz="1100">
                          <a:effectLst/>
                        </a:rPr>
                      </a:br>
                      <a:r>
                        <a:rPr lang="vi-VN" sz="1100">
                          <a:effectLst/>
                        </a:rPr>
                        <a:t>3. Khách hàng không lựa chọn thời gian</a:t>
                      </a:r>
                      <a:br>
                        <a:rPr lang="vi-VN" sz="1100">
                          <a:effectLst/>
                        </a:rPr>
                      </a:br>
                      <a:r>
                        <a:rPr lang="vi-VN" sz="1100">
                          <a:effectLst/>
                        </a:rPr>
                        <a:t>4. Khách hàng bấm nút Tra Cứu</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nSpc>
                          <a:spcPct val="107000"/>
                        </a:lnSpc>
                        <a:spcAft>
                          <a:spcPts val="0"/>
                        </a:spcAft>
                      </a:pPr>
                      <a:r>
                        <a:rPr lang="vi-VN" sz="1100">
                          <a:effectLst/>
                        </a:rPr>
                        <a:t>Hệ thống hiển thị thông báo : “ Vui lòng nhập đầy đủ thông tin cần tra cứu”</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tc>
                  <a:txBody>
                    <a:bodyPr/>
                    <a:lstStyle/>
                    <a:p>
                      <a:pPr algn="ctr">
                        <a:lnSpc>
                          <a:spcPct val="107000"/>
                        </a:lnSpc>
                        <a:spcAft>
                          <a:spcPts val="0"/>
                        </a:spcAft>
                      </a:pPr>
                      <a:r>
                        <a:rPr lang="vi-VN" sz="900">
                          <a:effectLst/>
                        </a:rPr>
                        <a:t>PASS</a:t>
                      </a:r>
                      <a:endParaRPr lang="vi-VN" sz="900">
                        <a:effectLst/>
                        <a:latin typeface="Calibri" panose="020F0502020204030204" pitchFamily="34" charset="0"/>
                        <a:ea typeface="Calibri" panose="020F0502020204030204" pitchFamily="34" charset="0"/>
                        <a:cs typeface="Times New Roman" panose="02020603050405020304" pitchFamily="18" charset="0"/>
                      </a:endParaRPr>
                    </a:p>
                  </a:txBody>
                  <a:tcPr marL="62891" marR="62891" marT="0" marB="0" anchor="ctr"/>
                </a:tc>
                <a:extLst>
                  <a:ext uri="{0D108BD9-81ED-4DB2-BD59-A6C34878D82A}">
                    <a16:rowId xmlns:a16="http://schemas.microsoft.com/office/drawing/2014/main" val="1084902186"/>
                  </a:ext>
                </a:extLst>
              </a:tr>
            </a:tbl>
          </a:graphicData>
        </a:graphic>
      </p:graphicFrame>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white">
          <a:xfrm>
            <a:off x="457200" y="2057400"/>
            <a:ext cx="8381999" cy="2232025"/>
          </a:xfrm>
          <a:prstGeom prst="round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5782" tIns="47891" rIns="95782" bIns="47891" numCol="1" anchor="ctr" anchorCtr="0" compatLnSpc="1">
            <a:prstTxWarp prst="textNoShape">
              <a:avLst/>
            </a:prstTxWarp>
          </a:bodyPr>
          <a:lstStyle/>
          <a:p>
            <a:pPr marL="0" marR="0" lvl="0" indent="0" algn="ctr" defTabSz="957263" rtl="0" eaLnBrk="1" fontAlgn="base" latinLnBrk="0" hangingPunct="1">
              <a:lnSpc>
                <a:spcPct val="100000"/>
              </a:lnSpc>
              <a:spcBef>
                <a:spcPct val="0"/>
              </a:spcBef>
              <a:spcAft>
                <a:spcPct val="0"/>
              </a:spcAft>
              <a:buClrTx/>
              <a:buSzTx/>
              <a:buFontTx/>
              <a:buNone/>
              <a:tabLst/>
              <a:defRPr/>
            </a:pPr>
            <a:r>
              <a:rPr lang="en-US" sz="2900" b="1" kern="0" smtClean="0"/>
              <a:t>Thank you for watching </a:t>
            </a:r>
            <a:endParaRPr lang="en-US" sz="2900" b="1" kern="0" smtClean="0"/>
          </a:p>
          <a:p>
            <a:pPr marL="0" marR="0" lvl="0" indent="0" algn="ctr" defTabSz="957263" rtl="0" eaLnBrk="1" fontAlgn="base" latinLnBrk="0" hangingPunct="1">
              <a:lnSpc>
                <a:spcPct val="100000"/>
              </a:lnSpc>
              <a:spcBef>
                <a:spcPct val="0"/>
              </a:spcBef>
              <a:spcAft>
                <a:spcPct val="0"/>
              </a:spcAft>
              <a:buClrTx/>
              <a:buSzTx/>
              <a:buFontTx/>
              <a:buNone/>
              <a:tabLst/>
              <a:defRPr/>
            </a:pPr>
            <a:r>
              <a:rPr lang="en-US" sz="2900" b="1" kern="0" smtClean="0"/>
              <a:t>Cảm ơn thầy cô và các bạn đã theo dõi</a:t>
            </a:r>
            <a:endParaRPr kumimoji="0" lang="en-US" sz="2900" b="1" i="0" u="none" strike="noStrike" kern="0" cap="none" spc="0" normalizeH="0" baseline="0" noProof="0">
              <a:ln>
                <a:noFill/>
              </a:ln>
              <a:solidFill>
                <a:schemeClr val="dk1"/>
              </a:solidFill>
              <a:effectLst/>
              <a:uLnTx/>
              <a:uFillTx/>
              <a:latin typeface="+mn-lt"/>
              <a:ea typeface="+mn-ea"/>
              <a:cs typeface="+mn-cs"/>
            </a:endParaRPr>
          </a:p>
        </p:txBody>
      </p:sp>
      <p:pic>
        <p:nvPicPr>
          <p:cNvPr id="2" name="Hình ảnh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76200"/>
            <a:ext cx="2400300" cy="1905000"/>
          </a:xfrm>
          <a:prstGeom prst="ellipse">
            <a:avLst/>
          </a:prstGeom>
          <a:ln>
            <a:noFill/>
          </a:ln>
          <a:effectLst>
            <a:softEdge rad="112500"/>
          </a:effectLst>
        </p:spPr>
      </p:pic>
      <p:pic>
        <p:nvPicPr>
          <p:cNvPr id="6" name="Hình ảnh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066" y="4876800"/>
            <a:ext cx="2400300" cy="1905000"/>
          </a:xfrm>
          <a:prstGeom prst="ellipse">
            <a:avLst/>
          </a:prstGeom>
          <a:ln>
            <a:noFill/>
          </a:ln>
          <a:effectLst>
            <a:softEdge rad="112500"/>
          </a:effectLst>
        </p:spPr>
      </p:pic>
    </p:spTree>
    <p:extLst>
      <p:ext uri="{BB962C8B-B14F-4D97-AF65-F5344CB8AC3E}">
        <p14:creationId xmlns:p14="http://schemas.microsoft.com/office/powerpoint/2010/main" val="2949594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CHƯƠNG 1: TỔNG QUAN</a:t>
            </a:r>
            <a:endParaRPr lang="en-US"/>
          </a:p>
        </p:txBody>
      </p:sp>
      <p:sp>
        <p:nvSpPr>
          <p:cNvPr id="3" name="Content Placeholder 2"/>
          <p:cNvSpPr>
            <a:spLocks noGrp="1"/>
          </p:cNvSpPr>
          <p:nvPr>
            <p:ph idx="1"/>
          </p:nvPr>
        </p:nvSpPr>
        <p:spPr/>
        <p:txBody>
          <a:bodyPr/>
          <a:lstStyle/>
          <a:p>
            <a:pPr marL="0" indent="0">
              <a:buNone/>
            </a:pPr>
            <a:r>
              <a:rPr lang="en-US" smtClean="0"/>
              <a:t>a. Khảo sát thực tế</a:t>
            </a:r>
          </a:p>
          <a:p>
            <a:pPr marL="0" indent="0">
              <a:buNone/>
            </a:pPr>
            <a:endParaRPr lang="en-US" smtClean="0"/>
          </a:p>
        </p:txBody>
      </p:sp>
      <p:sp>
        <p:nvSpPr>
          <p:cNvPr id="5" name="Title 1"/>
          <p:cNvSpPr txBox="1">
            <a:spLocks/>
          </p:cNvSpPr>
          <p:nvPr/>
        </p:nvSpPr>
        <p:spPr bwMode="white">
          <a:xfrm>
            <a:off x="381000" y="53975"/>
            <a:ext cx="8381999" cy="1012825"/>
          </a:xfrm>
          <a:prstGeom prst="round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5782" tIns="47891" rIns="95782" bIns="47891" numCol="1" anchor="ctr" anchorCtr="0" compatLnSpc="1">
            <a:prstTxWarp prst="textNoShape">
              <a:avLst/>
            </a:prstTxWarp>
          </a:bodyPr>
          <a:lstStyle/>
          <a:p>
            <a:pPr marL="0" marR="0" lvl="0" indent="0" algn="ctr" defTabSz="957263" rtl="0" eaLnBrk="1" fontAlgn="base" latinLnBrk="0" hangingPunct="1">
              <a:lnSpc>
                <a:spcPct val="100000"/>
              </a:lnSpc>
              <a:spcBef>
                <a:spcPct val="0"/>
              </a:spcBef>
              <a:spcAft>
                <a:spcPct val="0"/>
              </a:spcAft>
              <a:buClrTx/>
              <a:buSzTx/>
              <a:buFontTx/>
              <a:buNone/>
              <a:tabLst/>
              <a:defRPr/>
            </a:pPr>
            <a:r>
              <a:rPr kumimoji="0" lang="en-US" sz="2900" b="1" i="0" u="none" strike="noStrike" kern="0" cap="none" spc="0" normalizeH="0" baseline="0" noProof="0" smtClean="0">
                <a:ln>
                  <a:noFill/>
                </a:ln>
                <a:solidFill>
                  <a:schemeClr val="dk1"/>
                </a:solidFill>
                <a:effectLst/>
                <a:uLnTx/>
                <a:uFillTx/>
                <a:latin typeface="+mn-lt"/>
                <a:ea typeface="+mn-ea"/>
                <a:cs typeface="+mn-cs"/>
              </a:rPr>
              <a:t>1.Khảo</a:t>
            </a:r>
            <a:r>
              <a:rPr kumimoji="0" lang="en-US" sz="2900" b="1" i="0" u="none" strike="noStrike" kern="0" cap="none" spc="0" normalizeH="0" noProof="0" smtClean="0">
                <a:ln>
                  <a:noFill/>
                </a:ln>
                <a:solidFill>
                  <a:schemeClr val="dk1"/>
                </a:solidFill>
                <a:effectLst/>
                <a:uLnTx/>
                <a:uFillTx/>
                <a:latin typeface="+mn-lt"/>
                <a:ea typeface="+mn-ea"/>
                <a:cs typeface="+mn-cs"/>
              </a:rPr>
              <a:t> sát hiện trạng </a:t>
            </a:r>
            <a:endParaRPr kumimoji="0" lang="en-US" sz="2900" b="1" i="0" u="none" strike="noStrike" kern="0" cap="none" spc="0" normalizeH="0" baseline="0" noProof="0">
              <a:ln>
                <a:noFill/>
              </a:ln>
              <a:solidFill>
                <a:schemeClr val="dk1"/>
              </a:solidFill>
              <a:effectLst/>
              <a:uLnTx/>
              <a:uFillTx/>
              <a:latin typeface="+mn-lt"/>
              <a:ea typeface="+mn-ea"/>
              <a:cs typeface="+mn-cs"/>
            </a:endParaRPr>
          </a:p>
        </p:txBody>
      </p:sp>
      <p:pic>
        <p:nvPicPr>
          <p:cNvPr id="6" name="Hình ảnh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1039842">
            <a:off x="34560" y="1376616"/>
            <a:ext cx="4358544" cy="3055569"/>
          </a:xfrm>
          <a:prstGeom prst="ellipse">
            <a:avLst/>
          </a:prstGeom>
          <a:ln>
            <a:noFill/>
          </a:ln>
          <a:effectLst>
            <a:softEdge rad="112500"/>
          </a:effectLst>
        </p:spPr>
      </p:pic>
      <p:pic>
        <p:nvPicPr>
          <p:cNvPr id="7" name="Hình ảnh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717211">
            <a:off x="3722637" y="1313724"/>
            <a:ext cx="5029200" cy="3181350"/>
          </a:xfrm>
          <a:prstGeom prst="ellipse">
            <a:avLst/>
          </a:prstGeom>
          <a:ln>
            <a:noFill/>
          </a:ln>
          <a:effectLst>
            <a:softEdge rad="112500"/>
          </a:effectLst>
        </p:spPr>
      </p:pic>
      <p:pic>
        <p:nvPicPr>
          <p:cNvPr id="8" name="Hình ảnh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34316">
            <a:off x="80231" y="3934089"/>
            <a:ext cx="4191000" cy="2743200"/>
          </a:xfrm>
          <a:prstGeom prst="ellipse">
            <a:avLst/>
          </a:prstGeom>
          <a:ln>
            <a:noFill/>
          </a:ln>
          <a:effectLst>
            <a:softEdge rad="112500"/>
          </a:effectLst>
        </p:spPr>
      </p:pic>
      <p:pic>
        <p:nvPicPr>
          <p:cNvPr id="9" name="Hình ảnh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3924" y="3183568"/>
            <a:ext cx="5848208" cy="3511513"/>
          </a:xfrm>
          <a:prstGeom prst="ellipse">
            <a:avLst/>
          </a:prstGeom>
          <a:ln>
            <a:noFill/>
          </a:ln>
          <a:effectLst>
            <a:softEdge rad="112500"/>
          </a:effectLst>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ou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ou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out)">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CHƯƠNG 1: TỔNG QUAN</a:t>
            </a:r>
            <a:endParaRPr lang="en-US"/>
          </a:p>
        </p:txBody>
      </p:sp>
      <p:sp>
        <p:nvSpPr>
          <p:cNvPr id="3" name="Content Placeholder 2"/>
          <p:cNvSpPr>
            <a:spLocks noGrp="1"/>
          </p:cNvSpPr>
          <p:nvPr>
            <p:ph idx="1"/>
          </p:nvPr>
        </p:nvSpPr>
        <p:spPr>
          <a:xfrm>
            <a:off x="457199" y="1219201"/>
            <a:ext cx="8229600" cy="457200"/>
          </a:xfrm>
        </p:spPr>
        <p:txBody>
          <a:bodyPr/>
          <a:lstStyle/>
          <a:p>
            <a:pPr marL="0" indent="0">
              <a:buNone/>
            </a:pPr>
            <a:r>
              <a:rPr lang="en-US"/>
              <a:t>b</a:t>
            </a:r>
            <a:r>
              <a:rPr lang="en-US" smtClean="0"/>
              <a:t>. Khảo sát phần mềm hiện có</a:t>
            </a:r>
            <a:endParaRPr lang="en-US" smtClean="0"/>
          </a:p>
          <a:p>
            <a:pPr marL="0" indent="0">
              <a:buNone/>
            </a:pPr>
            <a:endParaRPr lang="en-US" smtClean="0"/>
          </a:p>
        </p:txBody>
      </p:sp>
      <p:sp>
        <p:nvSpPr>
          <p:cNvPr id="5" name="Title 1"/>
          <p:cNvSpPr txBox="1">
            <a:spLocks/>
          </p:cNvSpPr>
          <p:nvPr/>
        </p:nvSpPr>
        <p:spPr bwMode="white">
          <a:xfrm>
            <a:off x="381000" y="53975"/>
            <a:ext cx="8381999" cy="1012825"/>
          </a:xfrm>
          <a:prstGeom prst="round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5782" tIns="47891" rIns="95782" bIns="47891" numCol="1" anchor="ctr" anchorCtr="0" compatLnSpc="1">
            <a:prstTxWarp prst="textNoShape">
              <a:avLst/>
            </a:prstTxWarp>
          </a:bodyPr>
          <a:lstStyle/>
          <a:p>
            <a:pPr marL="0" marR="0" lvl="0" indent="0" algn="ctr" defTabSz="957263" rtl="0" eaLnBrk="1" fontAlgn="base" latinLnBrk="0" hangingPunct="1">
              <a:lnSpc>
                <a:spcPct val="100000"/>
              </a:lnSpc>
              <a:spcBef>
                <a:spcPct val="0"/>
              </a:spcBef>
              <a:spcAft>
                <a:spcPct val="0"/>
              </a:spcAft>
              <a:buClrTx/>
              <a:buSzTx/>
              <a:buFontTx/>
              <a:buNone/>
              <a:tabLst/>
              <a:defRPr/>
            </a:pPr>
            <a:r>
              <a:rPr kumimoji="0" lang="en-US" sz="2900" b="1" i="0" u="none" strike="noStrike" kern="0" cap="none" spc="0" normalizeH="0" baseline="0" noProof="0" smtClean="0">
                <a:ln>
                  <a:noFill/>
                </a:ln>
                <a:solidFill>
                  <a:schemeClr val="dk1"/>
                </a:solidFill>
                <a:effectLst/>
                <a:uLnTx/>
                <a:uFillTx/>
                <a:latin typeface="+mn-lt"/>
                <a:ea typeface="+mn-ea"/>
                <a:cs typeface="+mn-cs"/>
              </a:rPr>
              <a:t>1.Khảo</a:t>
            </a:r>
            <a:r>
              <a:rPr kumimoji="0" lang="en-US" sz="2900" b="1" i="0" u="none" strike="noStrike" kern="0" cap="none" spc="0" normalizeH="0" noProof="0" smtClean="0">
                <a:ln>
                  <a:noFill/>
                </a:ln>
                <a:solidFill>
                  <a:schemeClr val="dk1"/>
                </a:solidFill>
                <a:effectLst/>
                <a:uLnTx/>
                <a:uFillTx/>
                <a:latin typeface="+mn-lt"/>
                <a:ea typeface="+mn-ea"/>
                <a:cs typeface="+mn-cs"/>
              </a:rPr>
              <a:t> sát hiện </a:t>
            </a:r>
            <a:r>
              <a:rPr kumimoji="0" lang="en-US" sz="2900" b="1" i="0" u="none" strike="noStrike" kern="0" cap="none" spc="0" normalizeH="0" noProof="0" smtClean="0">
                <a:ln>
                  <a:noFill/>
                </a:ln>
                <a:solidFill>
                  <a:schemeClr val="dk1"/>
                </a:solidFill>
                <a:effectLst/>
                <a:uLnTx/>
                <a:uFillTx/>
                <a:latin typeface="+mn-lt"/>
                <a:ea typeface="+mn-ea"/>
                <a:cs typeface="+mn-cs"/>
              </a:rPr>
              <a:t>trạng(tt)</a:t>
            </a:r>
            <a:endParaRPr kumimoji="0" lang="en-US" sz="2900" b="1" i="0" u="none" strike="noStrike" kern="0" cap="none" spc="0" normalizeH="0" baseline="0" noProof="0">
              <a:ln>
                <a:noFill/>
              </a:ln>
              <a:solidFill>
                <a:schemeClr val="dk1"/>
              </a:solidFill>
              <a:effectLst/>
              <a:uLnTx/>
              <a:uFillTx/>
              <a:latin typeface="+mn-lt"/>
              <a:ea typeface="+mn-ea"/>
              <a:cs typeface="+mn-cs"/>
            </a:endParaRPr>
          </a:p>
        </p:txBody>
      </p:sp>
      <p:pic>
        <p:nvPicPr>
          <p:cNvPr id="12" name="Hình ảnh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169" y="1839534"/>
            <a:ext cx="8444752" cy="4513727"/>
          </a:xfrm>
          <a:prstGeom prst="rect">
            <a:avLst/>
          </a:prstGeom>
        </p:spPr>
      </p:pic>
    </p:spTree>
    <p:extLst>
      <p:ext uri="{BB962C8B-B14F-4D97-AF65-F5344CB8AC3E}">
        <p14:creationId xmlns:p14="http://schemas.microsoft.com/office/powerpoint/2010/main" val="1260600461"/>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CHƯƠNG 1: TỔNG QUAN</a:t>
            </a:r>
            <a:endParaRPr lang="en-US"/>
          </a:p>
        </p:txBody>
      </p:sp>
      <p:sp>
        <p:nvSpPr>
          <p:cNvPr id="3" name="Content Placeholder 2"/>
          <p:cNvSpPr>
            <a:spLocks noGrp="1"/>
          </p:cNvSpPr>
          <p:nvPr>
            <p:ph idx="1"/>
          </p:nvPr>
        </p:nvSpPr>
        <p:spPr>
          <a:xfrm>
            <a:off x="457199" y="1219201"/>
            <a:ext cx="8229600" cy="457200"/>
          </a:xfrm>
        </p:spPr>
        <p:txBody>
          <a:bodyPr/>
          <a:lstStyle/>
          <a:p>
            <a:pPr marL="0" indent="0">
              <a:buNone/>
            </a:pPr>
            <a:r>
              <a:rPr lang="en-US"/>
              <a:t>b</a:t>
            </a:r>
            <a:r>
              <a:rPr lang="en-US" smtClean="0"/>
              <a:t>. Khảo sát phần mềm hiện có (tt)</a:t>
            </a:r>
            <a:endParaRPr lang="en-US" smtClean="0"/>
          </a:p>
          <a:p>
            <a:pPr marL="0" indent="0">
              <a:buNone/>
            </a:pPr>
            <a:endParaRPr lang="en-US" smtClean="0"/>
          </a:p>
        </p:txBody>
      </p:sp>
      <p:sp>
        <p:nvSpPr>
          <p:cNvPr id="5" name="Title 1"/>
          <p:cNvSpPr txBox="1">
            <a:spLocks/>
          </p:cNvSpPr>
          <p:nvPr/>
        </p:nvSpPr>
        <p:spPr bwMode="white">
          <a:xfrm>
            <a:off x="381000" y="53975"/>
            <a:ext cx="8381999" cy="1012825"/>
          </a:xfrm>
          <a:prstGeom prst="round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5782" tIns="47891" rIns="95782" bIns="47891" numCol="1" anchor="ctr" anchorCtr="0" compatLnSpc="1">
            <a:prstTxWarp prst="textNoShape">
              <a:avLst/>
            </a:prstTxWarp>
          </a:bodyPr>
          <a:lstStyle/>
          <a:p>
            <a:pPr marL="0" marR="0" lvl="0" indent="0" algn="ctr" defTabSz="957263" rtl="0" eaLnBrk="1" fontAlgn="base" latinLnBrk="0" hangingPunct="1">
              <a:lnSpc>
                <a:spcPct val="100000"/>
              </a:lnSpc>
              <a:spcBef>
                <a:spcPct val="0"/>
              </a:spcBef>
              <a:spcAft>
                <a:spcPct val="0"/>
              </a:spcAft>
              <a:buClrTx/>
              <a:buSzTx/>
              <a:buFontTx/>
              <a:buNone/>
              <a:tabLst/>
              <a:defRPr/>
            </a:pPr>
            <a:r>
              <a:rPr kumimoji="0" lang="en-US" sz="2900" b="1" i="0" u="none" strike="noStrike" kern="0" cap="none" spc="0" normalizeH="0" baseline="0" noProof="0" smtClean="0">
                <a:ln>
                  <a:noFill/>
                </a:ln>
                <a:solidFill>
                  <a:schemeClr val="dk1"/>
                </a:solidFill>
                <a:effectLst/>
                <a:uLnTx/>
                <a:uFillTx/>
                <a:latin typeface="+mn-lt"/>
                <a:ea typeface="+mn-ea"/>
                <a:cs typeface="+mn-cs"/>
              </a:rPr>
              <a:t>1.Khảo</a:t>
            </a:r>
            <a:r>
              <a:rPr kumimoji="0" lang="en-US" sz="2900" b="1" i="0" u="none" strike="noStrike" kern="0" cap="none" spc="0" normalizeH="0" noProof="0" smtClean="0">
                <a:ln>
                  <a:noFill/>
                </a:ln>
                <a:solidFill>
                  <a:schemeClr val="dk1"/>
                </a:solidFill>
                <a:effectLst/>
                <a:uLnTx/>
                <a:uFillTx/>
                <a:latin typeface="+mn-lt"/>
                <a:ea typeface="+mn-ea"/>
                <a:cs typeface="+mn-cs"/>
              </a:rPr>
              <a:t> sát hiện trạng </a:t>
            </a:r>
            <a:r>
              <a:rPr kumimoji="0" lang="en-US" sz="2900" b="1" i="0" u="none" strike="noStrike" kern="0" cap="none" spc="0" normalizeH="0" noProof="0" smtClean="0">
                <a:ln>
                  <a:noFill/>
                </a:ln>
                <a:solidFill>
                  <a:schemeClr val="dk1"/>
                </a:solidFill>
                <a:effectLst/>
                <a:uLnTx/>
                <a:uFillTx/>
                <a:latin typeface="+mn-lt"/>
                <a:ea typeface="+mn-ea"/>
                <a:cs typeface="+mn-cs"/>
              </a:rPr>
              <a:t>(tt)</a:t>
            </a:r>
            <a:endParaRPr kumimoji="0" lang="en-US" sz="2900" b="1" i="0" u="none" strike="noStrike" kern="0" cap="none" spc="0" normalizeH="0" baseline="0" noProof="0">
              <a:ln>
                <a:noFill/>
              </a:ln>
              <a:solidFill>
                <a:schemeClr val="dk1"/>
              </a:solidFill>
              <a:effectLst/>
              <a:uLnTx/>
              <a:uFillTx/>
              <a:latin typeface="+mn-lt"/>
              <a:ea typeface="+mn-ea"/>
              <a:cs typeface="+mn-cs"/>
            </a:endParaRPr>
          </a:p>
        </p:txBody>
      </p:sp>
      <p:pic>
        <p:nvPicPr>
          <p:cNvPr id="4" name="Hình ả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036" y="1676400"/>
            <a:ext cx="8761926" cy="4648199"/>
          </a:xfrm>
          <a:prstGeom prst="rect">
            <a:avLst/>
          </a:prstGeom>
        </p:spPr>
      </p:pic>
    </p:spTree>
    <p:extLst>
      <p:ext uri="{BB962C8B-B14F-4D97-AF65-F5344CB8AC3E}">
        <p14:creationId xmlns:p14="http://schemas.microsoft.com/office/powerpoint/2010/main" val="1673421143"/>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CHƯƠNG 1: TỔNG QUAN</a:t>
            </a:r>
            <a:endParaRPr lang="en-US"/>
          </a:p>
        </p:txBody>
      </p:sp>
      <p:sp>
        <p:nvSpPr>
          <p:cNvPr id="3" name="Content Placeholder 2"/>
          <p:cNvSpPr>
            <a:spLocks noGrp="1"/>
          </p:cNvSpPr>
          <p:nvPr>
            <p:ph idx="1"/>
          </p:nvPr>
        </p:nvSpPr>
        <p:spPr>
          <a:xfrm>
            <a:off x="457199" y="1219201"/>
            <a:ext cx="8229600" cy="457200"/>
          </a:xfrm>
        </p:spPr>
        <p:txBody>
          <a:bodyPr/>
          <a:lstStyle/>
          <a:p>
            <a:pPr marL="0" indent="0">
              <a:buNone/>
            </a:pPr>
            <a:r>
              <a:rPr lang="en-US"/>
              <a:t>b</a:t>
            </a:r>
            <a:r>
              <a:rPr lang="en-US" smtClean="0"/>
              <a:t>. Khảo sát phần mềm hiện có (tt)</a:t>
            </a:r>
            <a:endParaRPr lang="en-US" smtClean="0"/>
          </a:p>
          <a:p>
            <a:pPr marL="0" indent="0">
              <a:buNone/>
            </a:pPr>
            <a:endParaRPr lang="en-US" smtClean="0"/>
          </a:p>
        </p:txBody>
      </p:sp>
      <p:sp>
        <p:nvSpPr>
          <p:cNvPr id="5" name="Title 1"/>
          <p:cNvSpPr txBox="1">
            <a:spLocks/>
          </p:cNvSpPr>
          <p:nvPr/>
        </p:nvSpPr>
        <p:spPr bwMode="white">
          <a:xfrm>
            <a:off x="381000" y="53975"/>
            <a:ext cx="8381999" cy="1012825"/>
          </a:xfrm>
          <a:prstGeom prst="round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5782" tIns="47891" rIns="95782" bIns="47891" numCol="1" anchor="ctr" anchorCtr="0" compatLnSpc="1">
            <a:prstTxWarp prst="textNoShape">
              <a:avLst/>
            </a:prstTxWarp>
          </a:bodyPr>
          <a:lstStyle/>
          <a:p>
            <a:pPr marL="0" marR="0" lvl="0" indent="0" algn="ctr" defTabSz="957263" rtl="0" eaLnBrk="1" fontAlgn="base" latinLnBrk="0" hangingPunct="1">
              <a:lnSpc>
                <a:spcPct val="100000"/>
              </a:lnSpc>
              <a:spcBef>
                <a:spcPct val="0"/>
              </a:spcBef>
              <a:spcAft>
                <a:spcPct val="0"/>
              </a:spcAft>
              <a:buClrTx/>
              <a:buSzTx/>
              <a:buFontTx/>
              <a:buNone/>
              <a:tabLst/>
              <a:defRPr/>
            </a:pPr>
            <a:r>
              <a:rPr kumimoji="0" lang="en-US" sz="2900" b="1" i="0" u="none" strike="noStrike" kern="0" cap="none" spc="0" normalizeH="0" baseline="0" noProof="0" smtClean="0">
                <a:ln>
                  <a:noFill/>
                </a:ln>
                <a:solidFill>
                  <a:schemeClr val="dk1"/>
                </a:solidFill>
                <a:effectLst/>
                <a:uLnTx/>
                <a:uFillTx/>
                <a:latin typeface="+mn-lt"/>
                <a:ea typeface="+mn-ea"/>
                <a:cs typeface="+mn-cs"/>
              </a:rPr>
              <a:t>1.Khảo</a:t>
            </a:r>
            <a:r>
              <a:rPr kumimoji="0" lang="en-US" sz="2900" b="1" i="0" u="none" strike="noStrike" kern="0" cap="none" spc="0" normalizeH="0" noProof="0" smtClean="0">
                <a:ln>
                  <a:noFill/>
                </a:ln>
                <a:solidFill>
                  <a:schemeClr val="dk1"/>
                </a:solidFill>
                <a:effectLst/>
                <a:uLnTx/>
                <a:uFillTx/>
                <a:latin typeface="+mn-lt"/>
                <a:ea typeface="+mn-ea"/>
                <a:cs typeface="+mn-cs"/>
              </a:rPr>
              <a:t> sát hiện </a:t>
            </a:r>
            <a:r>
              <a:rPr kumimoji="0" lang="en-US" sz="2900" b="1" i="0" u="none" strike="noStrike" kern="0" cap="none" spc="0" normalizeH="0" noProof="0" smtClean="0">
                <a:ln>
                  <a:noFill/>
                </a:ln>
                <a:solidFill>
                  <a:schemeClr val="dk1"/>
                </a:solidFill>
                <a:effectLst/>
                <a:uLnTx/>
                <a:uFillTx/>
                <a:latin typeface="+mn-lt"/>
                <a:ea typeface="+mn-ea"/>
                <a:cs typeface="+mn-cs"/>
              </a:rPr>
              <a:t>trạng (tt) </a:t>
            </a:r>
            <a:endParaRPr kumimoji="0" lang="en-US" sz="2900" b="1" i="0" u="none" strike="noStrike" kern="0" cap="none" spc="0" normalizeH="0" baseline="0" noProof="0">
              <a:ln>
                <a:noFill/>
              </a:ln>
              <a:solidFill>
                <a:schemeClr val="dk1"/>
              </a:solidFill>
              <a:effectLst/>
              <a:uLnTx/>
              <a:uFillTx/>
              <a:latin typeface="+mn-lt"/>
              <a:ea typeface="+mn-ea"/>
              <a:cs typeface="+mn-cs"/>
            </a:endParaRPr>
          </a:p>
        </p:txBody>
      </p:sp>
      <p:pic>
        <p:nvPicPr>
          <p:cNvPr id="4" name="Hình ảnh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676401"/>
            <a:ext cx="8529034" cy="4724399"/>
          </a:xfrm>
          <a:prstGeom prst="rect">
            <a:avLst/>
          </a:prstGeom>
        </p:spPr>
      </p:pic>
    </p:spTree>
    <p:extLst>
      <p:ext uri="{BB962C8B-B14F-4D97-AF65-F5344CB8AC3E}">
        <p14:creationId xmlns:p14="http://schemas.microsoft.com/office/powerpoint/2010/main" val="208527229"/>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CHƯƠNG 1: TỔNG QUAN</a:t>
            </a:r>
            <a:endParaRPr lang="en-US"/>
          </a:p>
        </p:txBody>
      </p:sp>
      <p:sp>
        <p:nvSpPr>
          <p:cNvPr id="3" name="Content Placeholder 2"/>
          <p:cNvSpPr>
            <a:spLocks noGrp="1"/>
          </p:cNvSpPr>
          <p:nvPr>
            <p:ph idx="1"/>
          </p:nvPr>
        </p:nvSpPr>
        <p:spPr>
          <a:xfrm>
            <a:off x="114299" y="1371600"/>
            <a:ext cx="8915400" cy="5486400"/>
          </a:xfrm>
        </p:spPr>
        <p:txBody>
          <a:bodyPr/>
          <a:lstStyle/>
          <a:p>
            <a:pPr>
              <a:buFont typeface="Wingdings" panose="05000000000000000000" pitchFamily="2" charset="2"/>
              <a:buChar char="Ø"/>
            </a:pPr>
            <a:r>
              <a:rPr lang="vi-VN" sz="1600"/>
              <a:t>Từ những gì chúng ta khảo sát trước đó, ta có thể dễ dàng thấy rằng chúng ta đã và đang bước vào thời đại công nghệ 4.0, với sự phát triển nhanh chóng của công nghệ thông tin thì hầu hết các lĩnh vực như y tế, kinh tế, giáo dục, thương mại, giao thông…  đang trên đường công nghệ hóa, hay chính xác hơn là tin học hóa từ bộ phận tổ chức quản lý nhân sự đến bộ phận quản lý </a:t>
            </a:r>
            <a:r>
              <a:rPr lang="vi-VN" sz="1600"/>
              <a:t>kinh </a:t>
            </a:r>
            <a:r>
              <a:rPr lang="vi-VN" sz="1600" smtClean="0"/>
              <a:t>doanh</a:t>
            </a:r>
          </a:p>
          <a:p>
            <a:pPr>
              <a:buFont typeface="Wingdings" panose="05000000000000000000" pitchFamily="2" charset="2"/>
              <a:buChar char="Ø"/>
            </a:pPr>
            <a:r>
              <a:rPr lang="vi-VN" sz="1600"/>
              <a:t>Trong đó, ngành giao thông vận tải mà ta vừa đi khảo sát là ngành khá là đang chú trọng trong việc áp dụng công nghệ đi vào </a:t>
            </a:r>
            <a:r>
              <a:rPr lang="vi-VN" sz="1600"/>
              <a:t>hoạt </a:t>
            </a:r>
            <a:r>
              <a:rPr lang="vi-VN" sz="1600" smtClean="0"/>
              <a:t>động</a:t>
            </a:r>
          </a:p>
          <a:p>
            <a:pPr>
              <a:buFont typeface="Wingdings" panose="05000000000000000000" pitchFamily="2" charset="2"/>
              <a:buChar char="Ø"/>
            </a:pPr>
            <a:r>
              <a:rPr lang="vi-VN" sz="1600"/>
              <a:t>Xuất phát từ những nhu cầu thực tế đó, nhóm chúng em quyết định chọn đề tài : Xây dựng hệ thống đặt vé Xe Online . Đây là 1 phần mềm có thể áp dụng cho bất kỳ một nhà </a:t>
            </a:r>
            <a:r>
              <a:rPr lang="vi-VN" sz="1600"/>
              <a:t>xe </a:t>
            </a:r>
            <a:r>
              <a:rPr lang="vi-VN" sz="1600" smtClean="0"/>
              <a:t>nào</a:t>
            </a:r>
          </a:p>
          <a:p>
            <a:pPr>
              <a:buFont typeface="Wingdings" panose="05000000000000000000" pitchFamily="2" charset="2"/>
              <a:buChar char="Ø"/>
            </a:pPr>
            <a:r>
              <a:rPr lang="vi-VN" sz="1600"/>
              <a:t>Với đề tài này, tuy không là phải ứng dụng tối ưu hoàn toàn nhưng tin chắc rằng sẽ giải quyết một phần nào đó những khó khăn trong việc điều hành, quản lý nhà xe, đồng thời tạo điều kiện thuận lợi cho hành khách trong việc tự chủ trong lịch trình </a:t>
            </a:r>
            <a:r>
              <a:rPr lang="vi-VN" sz="1600"/>
              <a:t>cá </a:t>
            </a:r>
            <a:r>
              <a:rPr lang="vi-VN" sz="1600" smtClean="0"/>
              <a:t>nhân</a:t>
            </a:r>
          </a:p>
          <a:p>
            <a:pPr>
              <a:buFont typeface="Wingdings" panose="05000000000000000000" pitchFamily="2" charset="2"/>
              <a:buChar char="Ø"/>
            </a:pPr>
            <a:r>
              <a:rPr lang="vi-VN" sz="1600"/>
              <a:t>Vì những điều kiện thực tế, năng lực lẫn kinh nghiệp còn nhiều hạn chế nên ứng dụng khó tránh khỏi nhược điẻm và sai sót, nhóm chúng em hi vọng nhận được nhiều sự đóng góp ý kiến từ thầy (cô) về ứng dụng này</a:t>
            </a:r>
            <a:endParaRPr lang="vi-VN" sz="1600" b="1" smtClean="0"/>
          </a:p>
        </p:txBody>
      </p:sp>
      <p:sp>
        <p:nvSpPr>
          <p:cNvPr id="5" name="Title 1"/>
          <p:cNvSpPr txBox="1">
            <a:spLocks/>
          </p:cNvSpPr>
          <p:nvPr/>
        </p:nvSpPr>
        <p:spPr bwMode="white">
          <a:xfrm>
            <a:off x="381000" y="53975"/>
            <a:ext cx="8381999" cy="1012825"/>
          </a:xfrm>
          <a:prstGeom prst="round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5782" tIns="47891" rIns="95782" bIns="47891" numCol="1" anchor="ctr" anchorCtr="0" compatLnSpc="1">
            <a:prstTxWarp prst="textNoShape">
              <a:avLst/>
            </a:prstTxWarp>
          </a:bodyPr>
          <a:lstStyle/>
          <a:p>
            <a:pPr lvl="0" algn="ctr" defTabSz="957263" fontAlgn="base">
              <a:spcBef>
                <a:spcPct val="0"/>
              </a:spcBef>
              <a:spcAft>
                <a:spcPct val="0"/>
              </a:spcAft>
              <a:defRPr/>
            </a:pPr>
            <a:r>
              <a:rPr lang="en-US" sz="2900" b="1" kern="0" smtClean="0"/>
              <a:t>2. Phát biểu đề tài</a:t>
            </a:r>
            <a:endParaRPr lang="en-US" sz="2900" b="1" kern="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905000"/>
            <a:ext cx="8458200" cy="3554413"/>
          </a:xfrm>
        </p:spPr>
        <p:txBody>
          <a:bodyPr/>
          <a:lstStyle/>
          <a:p>
            <a:r>
              <a:rPr lang="en-US" sz="5400" smtClean="0">
                <a:solidFill>
                  <a:srgbClr val="C00000"/>
                </a:solidFill>
              </a:rPr>
              <a:t>II.PHÂN TÍCH </a:t>
            </a:r>
            <a:br>
              <a:rPr lang="en-US" sz="5400" smtClean="0">
                <a:solidFill>
                  <a:srgbClr val="C00000"/>
                </a:solidFill>
              </a:rPr>
            </a:br>
            <a:r>
              <a:rPr lang="en-US" sz="5400" smtClean="0">
                <a:solidFill>
                  <a:srgbClr val="C00000"/>
                </a:solidFill>
              </a:rPr>
              <a:t>VÀ </a:t>
            </a:r>
            <a:br>
              <a:rPr lang="en-US" sz="5400" smtClean="0">
                <a:solidFill>
                  <a:srgbClr val="C00000"/>
                </a:solidFill>
              </a:rPr>
            </a:br>
            <a:r>
              <a:rPr lang="en-US" sz="5400" smtClean="0">
                <a:solidFill>
                  <a:srgbClr val="C00000"/>
                </a:solidFill>
              </a:rPr>
              <a:t>THIẾT KẾ HỆ THỐNG</a:t>
            </a:r>
            <a:endParaRPr lang="en-US" sz="5400">
              <a:solidFill>
                <a:srgbClr val="C00000"/>
              </a:solidFill>
            </a:endParaRPr>
          </a:p>
        </p:txBody>
      </p:sp>
      <p:sp>
        <p:nvSpPr>
          <p:cNvPr id="4" name="Footer Placeholder 3"/>
          <p:cNvSpPr>
            <a:spLocks noGrp="1"/>
          </p:cNvSpPr>
          <p:nvPr>
            <p:ph type="ftr" sz="quarter" idx="10"/>
          </p:nvPr>
        </p:nvSpPr>
        <p:spPr/>
        <p:txBody>
          <a:bodyPr/>
          <a:lstStyle/>
          <a:p>
            <a:r>
              <a:rPr lang="en-US" smtClean="0">
                <a:solidFill>
                  <a:srgbClr val="000066"/>
                </a:solidFill>
              </a:rPr>
              <a:t>www.themegallery.com</a:t>
            </a:r>
            <a:endParaRPr lang="en-US">
              <a:solidFill>
                <a:srgbClr val="000066"/>
              </a:solidFill>
            </a:endParaRPr>
          </a:p>
        </p:txBody>
      </p:sp>
    </p:spTree>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Chủ đề của Office">
  <a:themeElements>
    <a:clrScheme name="Văn phò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db2004c019l">
  <a:themeElements>
    <a:clrScheme name="sample 3">
      <a:dk1>
        <a:srgbClr val="000066"/>
      </a:dk1>
      <a:lt1>
        <a:srgbClr val="FFFFFF"/>
      </a:lt1>
      <a:dk2>
        <a:srgbClr val="58A252"/>
      </a:dk2>
      <a:lt2>
        <a:srgbClr val="B2B2B2"/>
      </a:lt2>
      <a:accent1>
        <a:srgbClr val="0066FF"/>
      </a:accent1>
      <a:accent2>
        <a:srgbClr val="2C95A0"/>
      </a:accent2>
      <a:accent3>
        <a:srgbClr val="FFFFFF"/>
      </a:accent3>
      <a:accent4>
        <a:srgbClr val="000056"/>
      </a:accent4>
      <a:accent5>
        <a:srgbClr val="AAB8FF"/>
      </a:accent5>
      <a:accent6>
        <a:srgbClr val="278791"/>
      </a:accent6>
      <a:hlink>
        <a:srgbClr val="35BBE5"/>
      </a:hlink>
      <a:folHlink>
        <a:srgbClr val="872ECA"/>
      </a:folHlink>
    </a:clrScheme>
    <a:fontScheme name="sample">
      <a:majorFont>
        <a:latin typeface="Arial"/>
        <a:ea typeface=""/>
        <a:cs typeface=""/>
      </a:majorFont>
      <a:minorFont>
        <a:latin typeface="Verdana"/>
        <a:ea typeface=""/>
        <a:cs typeface=""/>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57263" rtl="0" eaLnBrk="1" fontAlgn="base" latinLnBrk="0" hangingPunct="1">
          <a:lnSpc>
            <a:spcPct val="100000"/>
          </a:lnSpc>
          <a:spcBef>
            <a:spcPct val="0"/>
          </a:spcBef>
          <a:spcAft>
            <a:spcPct val="0"/>
          </a:spcAft>
          <a:buClrTx/>
          <a:buSzTx/>
          <a:buFontTx/>
          <a:buNone/>
          <a:tabLst/>
          <a:defRPr kumimoji="0" lang="en-US" sz="1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57263" rtl="0" eaLnBrk="1" fontAlgn="base" latinLnBrk="0" hangingPunct="1">
          <a:lnSpc>
            <a:spcPct val="100000"/>
          </a:lnSpc>
          <a:spcBef>
            <a:spcPct val="0"/>
          </a:spcBef>
          <a:spcAft>
            <a:spcPct val="0"/>
          </a:spcAft>
          <a:buClrTx/>
          <a:buSzTx/>
          <a:buFontTx/>
          <a:buNone/>
          <a:tabLst/>
          <a:defRPr kumimoji="0" lang="en-US" sz="1900" b="0" i="0" u="none" strike="noStrike" cap="none" normalizeH="0" baseline="0" smtClean="0">
            <a:ln>
              <a:noFill/>
            </a:ln>
            <a:solidFill>
              <a:schemeClr val="tx1"/>
            </a:solidFill>
            <a:effectLst/>
            <a:latin typeface="Arial" charset="0"/>
          </a:defRPr>
        </a:defPPr>
      </a:lstStyle>
    </a:lnDef>
  </a:objectDefaults>
  <a:extraClrSchemeLst>
    <a:extraClrScheme>
      <a:clrScheme name="sample 1">
        <a:dk1>
          <a:srgbClr val="000066"/>
        </a:dk1>
        <a:lt1>
          <a:srgbClr val="FFFFFF"/>
        </a:lt1>
        <a:dk2>
          <a:srgbClr val="58A252"/>
        </a:dk2>
        <a:lt2>
          <a:srgbClr val="B2B2B2"/>
        </a:lt2>
        <a:accent1>
          <a:srgbClr val="33CCCC"/>
        </a:accent1>
        <a:accent2>
          <a:srgbClr val="0099CC"/>
        </a:accent2>
        <a:accent3>
          <a:srgbClr val="FFFFFF"/>
        </a:accent3>
        <a:accent4>
          <a:srgbClr val="000056"/>
        </a:accent4>
        <a:accent5>
          <a:srgbClr val="ADE2E2"/>
        </a:accent5>
        <a:accent6>
          <a:srgbClr val="008AB9"/>
        </a:accent6>
        <a:hlink>
          <a:srgbClr val="6A9EB0"/>
        </a:hlink>
        <a:folHlink>
          <a:srgbClr val="6666FF"/>
        </a:folHlink>
      </a:clrScheme>
      <a:clrMap bg1="lt1" tx1="dk1" bg2="lt2" tx2="dk2" accent1="accent1" accent2="accent2" accent3="accent3" accent4="accent4" accent5="accent5" accent6="accent6" hlink="hlink" folHlink="folHlink"/>
    </a:extraClrScheme>
    <a:extraClrScheme>
      <a:clrScheme name="sample 2">
        <a:dk1>
          <a:srgbClr val="000066"/>
        </a:dk1>
        <a:lt1>
          <a:srgbClr val="FFFFFF"/>
        </a:lt1>
        <a:dk2>
          <a:srgbClr val="415CB3"/>
        </a:dk2>
        <a:lt2>
          <a:srgbClr val="B2B2B2"/>
        </a:lt2>
        <a:accent1>
          <a:srgbClr val="55AEEB"/>
        </a:accent1>
        <a:accent2>
          <a:srgbClr val="FF9933"/>
        </a:accent2>
        <a:accent3>
          <a:srgbClr val="FFFFFF"/>
        </a:accent3>
        <a:accent4>
          <a:srgbClr val="000056"/>
        </a:accent4>
        <a:accent5>
          <a:srgbClr val="B4D3F3"/>
        </a:accent5>
        <a:accent6>
          <a:srgbClr val="E78A2D"/>
        </a:accent6>
        <a:hlink>
          <a:srgbClr val="4D7AB5"/>
        </a:hlink>
        <a:folHlink>
          <a:srgbClr val="9964A2"/>
        </a:folHlink>
      </a:clrScheme>
      <a:clrMap bg1="lt1" tx1="dk1" bg2="lt2" tx2="dk2" accent1="accent1" accent2="accent2" accent3="accent3" accent4="accent4" accent5="accent5" accent6="accent6" hlink="hlink" folHlink="folHlink"/>
    </a:extraClrScheme>
    <a:extraClrScheme>
      <a:clrScheme name="sample 3">
        <a:dk1>
          <a:srgbClr val="000066"/>
        </a:dk1>
        <a:lt1>
          <a:srgbClr val="FFFFFF"/>
        </a:lt1>
        <a:dk2>
          <a:srgbClr val="58A252"/>
        </a:dk2>
        <a:lt2>
          <a:srgbClr val="B2B2B2"/>
        </a:lt2>
        <a:accent1>
          <a:srgbClr val="0066FF"/>
        </a:accent1>
        <a:accent2>
          <a:srgbClr val="2C95A0"/>
        </a:accent2>
        <a:accent3>
          <a:srgbClr val="FFFFFF"/>
        </a:accent3>
        <a:accent4>
          <a:srgbClr val="000056"/>
        </a:accent4>
        <a:accent5>
          <a:srgbClr val="AAB8FF"/>
        </a:accent5>
        <a:accent6>
          <a:srgbClr val="278791"/>
        </a:accent6>
        <a:hlink>
          <a:srgbClr val="35BBE5"/>
        </a:hlink>
        <a:folHlink>
          <a:srgbClr val="872EC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1695</TotalTime>
  <Words>1675</Words>
  <Application>Microsoft Office PowerPoint</Application>
  <PresentationFormat>Trình chiếu Trên màn hình (4:3)</PresentationFormat>
  <Paragraphs>213</Paragraphs>
  <Slides>32</Slides>
  <Notes>5</Notes>
  <HiddenSlides>0</HiddenSlides>
  <MMClips>0</MMClips>
  <ScaleCrop>false</ScaleCrop>
  <HeadingPairs>
    <vt:vector size="6" baseType="variant">
      <vt:variant>
        <vt:lpstr>Phông được Dùng</vt:lpstr>
      </vt:variant>
      <vt:variant>
        <vt:i4>6</vt:i4>
      </vt:variant>
      <vt:variant>
        <vt:lpstr>Chủ đề</vt:lpstr>
      </vt:variant>
      <vt:variant>
        <vt:i4>2</vt:i4>
      </vt:variant>
      <vt:variant>
        <vt:lpstr>Tiêu đề Bản chiếu</vt:lpstr>
      </vt:variant>
      <vt:variant>
        <vt:i4>32</vt:i4>
      </vt:variant>
    </vt:vector>
  </HeadingPairs>
  <TitlesOfParts>
    <vt:vector size="40" baseType="lpstr">
      <vt:lpstr>Arial</vt:lpstr>
      <vt:lpstr>Calibri</vt:lpstr>
      <vt:lpstr>Courier New</vt:lpstr>
      <vt:lpstr>Times New Roman</vt:lpstr>
      <vt:lpstr>Verdana</vt:lpstr>
      <vt:lpstr>Wingdings</vt:lpstr>
      <vt:lpstr>Chủ đề của Office</vt:lpstr>
      <vt:lpstr>cdb2004c019l</vt:lpstr>
      <vt:lpstr>PHÁT TRIỂN HỆ THỐNG ĐẶT VÉ XE ONLINE</vt:lpstr>
      <vt:lpstr>NỘI DUNG</vt:lpstr>
      <vt:lpstr>I. TỔNG QUAN</vt:lpstr>
      <vt:lpstr>CHƯƠNG 1: TỔNG QUAN</vt:lpstr>
      <vt:lpstr>CHƯƠNG 1: TỔNG QUAN</vt:lpstr>
      <vt:lpstr>CHƯƠNG 1: TỔNG QUAN</vt:lpstr>
      <vt:lpstr>CHƯƠNG 1: TỔNG QUAN</vt:lpstr>
      <vt:lpstr>CHƯƠNG 1: TỔNG QUAN</vt:lpstr>
      <vt:lpstr>II.PHÂN TÍCH  VÀ  THIẾT KẾ HỆ THỐNG</vt:lpstr>
      <vt:lpstr>1. Yêu cầu chức năng</vt:lpstr>
      <vt:lpstr>2. Yêu cầu phi chức năng</vt:lpstr>
      <vt:lpstr>3. Một số Use Case </vt:lpstr>
      <vt:lpstr>3. Một số Use Case </vt:lpstr>
      <vt:lpstr>3. Một số Use Case </vt:lpstr>
      <vt:lpstr>4. Sơ đồ Use Case</vt:lpstr>
      <vt:lpstr>5. Sơ đồ tuần tự</vt:lpstr>
      <vt:lpstr>6. Sơ đồ hoạt động</vt:lpstr>
      <vt:lpstr>7. Sơ đồ trạng thái</vt:lpstr>
      <vt:lpstr>8.Lược đồ cơ sở dữ liệu</vt:lpstr>
      <vt:lpstr>9. Sơ đồ triển khai</vt:lpstr>
      <vt:lpstr>7. Đặc tả giao diện màn hình </vt:lpstr>
      <vt:lpstr>7. Đặc tả giao diện màn hình  (tt)</vt:lpstr>
      <vt:lpstr>7. Đặc tả giao diện màn hình  (tt)</vt:lpstr>
      <vt:lpstr>III. LẬP TRÌNH</vt:lpstr>
      <vt:lpstr>1. Một số giao diện đã code</vt:lpstr>
      <vt:lpstr>1. Một số giao diện đã code (tt)</vt:lpstr>
      <vt:lpstr>1. Một số giao diện đã code (tt)</vt:lpstr>
      <vt:lpstr>1. Một số giao diện đã code (tt)</vt:lpstr>
      <vt:lpstr>1. Một số giao diện đã code (tt)</vt:lpstr>
      <vt:lpstr>IV.KiỂM THỬ PHẦN MỀM</vt:lpstr>
      <vt:lpstr>CHƯƠNG 1: TỔNG QUAN</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MA^PowerPoint</dc:title>
  <dc:creator>Carcassonno</dc:creator>
  <cp:lastModifiedBy>Sky123.Org</cp:lastModifiedBy>
  <cp:revision>44</cp:revision>
  <dcterms:created xsi:type="dcterms:W3CDTF">2013-03-30T05:32:17Z</dcterms:created>
  <dcterms:modified xsi:type="dcterms:W3CDTF">2019-12-17T06:58:39Z</dcterms:modified>
</cp:coreProperties>
</file>